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44" r:id="rId2"/>
    <p:sldMasterId id="2147483762" r:id="rId3"/>
    <p:sldMasterId id="2147483780" r:id="rId4"/>
    <p:sldMasterId id="2147483798" r:id="rId5"/>
    <p:sldMasterId id="2147483816" r:id="rId6"/>
    <p:sldMasterId id="2147483834" r:id="rId7"/>
    <p:sldMasterId id="2147483852" r:id="rId8"/>
    <p:sldMasterId id="2147483870" r:id="rId9"/>
  </p:sldMasterIdLst>
  <p:notesMasterIdLst>
    <p:notesMasterId r:id="rId45"/>
  </p:notesMasterIdLst>
  <p:sldIdLst>
    <p:sldId id="282" r:id="rId10"/>
    <p:sldId id="278" r:id="rId11"/>
    <p:sldId id="257" r:id="rId12"/>
    <p:sldId id="283" r:id="rId13"/>
    <p:sldId id="267" r:id="rId14"/>
    <p:sldId id="284" r:id="rId15"/>
    <p:sldId id="285" r:id="rId16"/>
    <p:sldId id="286" r:id="rId17"/>
    <p:sldId id="287" r:id="rId18"/>
    <p:sldId id="288" r:id="rId19"/>
    <p:sldId id="271" r:id="rId20"/>
    <p:sldId id="269" r:id="rId21"/>
    <p:sldId id="266" r:id="rId22"/>
    <p:sldId id="289" r:id="rId23"/>
    <p:sldId id="290" r:id="rId24"/>
    <p:sldId id="291" r:id="rId25"/>
    <p:sldId id="292" r:id="rId26"/>
    <p:sldId id="293" r:id="rId27"/>
    <p:sldId id="294" r:id="rId28"/>
    <p:sldId id="295" r:id="rId29"/>
    <p:sldId id="296" r:id="rId30"/>
    <p:sldId id="270" r:id="rId31"/>
    <p:sldId id="280" r:id="rId32"/>
    <p:sldId id="281" r:id="rId33"/>
    <p:sldId id="262" r:id="rId34"/>
    <p:sldId id="263" r:id="rId35"/>
    <p:sldId id="274" r:id="rId36"/>
    <p:sldId id="265" r:id="rId37"/>
    <p:sldId id="275" r:id="rId38"/>
    <p:sldId id="276" r:id="rId39"/>
    <p:sldId id="299" r:id="rId40"/>
    <p:sldId id="300" r:id="rId41"/>
    <p:sldId id="277" r:id="rId42"/>
    <p:sldId id="297" r:id="rId43"/>
    <p:sldId id="268" r:id="rId44"/>
  </p:sldIdLst>
  <p:sldSz cx="9144000" cy="6858000" type="screen4x3"/>
  <p:notesSz cx="6858000" cy="9144000"/>
  <p:defaultTextStyle>
    <a:defPPr>
      <a:defRPr lang="th-TH"/>
    </a:defPPr>
    <a:lvl1pPr marL="0" algn="l" defTabSz="914400" rtl="0" eaLnBrk="1" latinLnBrk="0" hangingPunct="1">
      <a:defRPr sz="2800" kern="1200">
        <a:solidFill>
          <a:schemeClr val="tx1"/>
        </a:solidFill>
        <a:latin typeface="+mn-lt"/>
        <a:ea typeface="+mn-ea"/>
        <a:cs typeface="+mn-cs"/>
      </a:defRPr>
    </a:lvl1pPr>
    <a:lvl2pPr marL="457200" algn="l" defTabSz="914400" rtl="0" eaLnBrk="1" latinLnBrk="0" hangingPunct="1">
      <a:defRPr sz="2800" kern="1200">
        <a:solidFill>
          <a:schemeClr val="tx1"/>
        </a:solidFill>
        <a:latin typeface="+mn-lt"/>
        <a:ea typeface="+mn-ea"/>
        <a:cs typeface="+mn-cs"/>
      </a:defRPr>
    </a:lvl2pPr>
    <a:lvl3pPr marL="914400" algn="l" defTabSz="914400" rtl="0" eaLnBrk="1" latinLnBrk="0" hangingPunct="1">
      <a:defRPr sz="2800" kern="1200">
        <a:solidFill>
          <a:schemeClr val="tx1"/>
        </a:solidFill>
        <a:latin typeface="+mn-lt"/>
        <a:ea typeface="+mn-ea"/>
        <a:cs typeface="+mn-cs"/>
      </a:defRPr>
    </a:lvl3pPr>
    <a:lvl4pPr marL="1371600" algn="l" defTabSz="914400" rtl="0" eaLnBrk="1" latinLnBrk="0" hangingPunct="1">
      <a:defRPr sz="2800" kern="1200">
        <a:solidFill>
          <a:schemeClr val="tx1"/>
        </a:solidFill>
        <a:latin typeface="+mn-lt"/>
        <a:ea typeface="+mn-ea"/>
        <a:cs typeface="+mn-cs"/>
      </a:defRPr>
    </a:lvl4pPr>
    <a:lvl5pPr marL="1828800" algn="l" defTabSz="914400" rtl="0" eaLnBrk="1" latinLnBrk="0" hangingPunct="1">
      <a:defRPr sz="2800" kern="1200">
        <a:solidFill>
          <a:schemeClr val="tx1"/>
        </a:solidFill>
        <a:latin typeface="+mn-lt"/>
        <a:ea typeface="+mn-ea"/>
        <a:cs typeface="+mn-cs"/>
      </a:defRPr>
    </a:lvl5pPr>
    <a:lvl6pPr marL="2286000" algn="l" defTabSz="914400" rtl="0" eaLnBrk="1" latinLnBrk="0" hangingPunct="1">
      <a:defRPr sz="2800" kern="1200">
        <a:solidFill>
          <a:schemeClr val="tx1"/>
        </a:solidFill>
        <a:latin typeface="+mn-lt"/>
        <a:ea typeface="+mn-ea"/>
        <a:cs typeface="+mn-cs"/>
      </a:defRPr>
    </a:lvl6pPr>
    <a:lvl7pPr marL="2743200" algn="l" defTabSz="914400" rtl="0" eaLnBrk="1" latinLnBrk="0" hangingPunct="1">
      <a:defRPr sz="2800" kern="1200">
        <a:solidFill>
          <a:schemeClr val="tx1"/>
        </a:solidFill>
        <a:latin typeface="+mn-lt"/>
        <a:ea typeface="+mn-ea"/>
        <a:cs typeface="+mn-cs"/>
      </a:defRPr>
    </a:lvl7pPr>
    <a:lvl8pPr marL="3200400" algn="l" defTabSz="914400" rtl="0" eaLnBrk="1" latinLnBrk="0" hangingPunct="1">
      <a:defRPr sz="2800" kern="1200">
        <a:solidFill>
          <a:schemeClr val="tx1"/>
        </a:solidFill>
        <a:latin typeface="+mn-lt"/>
        <a:ea typeface="+mn-ea"/>
        <a:cs typeface="+mn-cs"/>
      </a:defRPr>
    </a:lvl8pPr>
    <a:lvl9pPr marL="3657600" algn="l" defTabSz="914400" rtl="0" eaLnBrk="1" latinLnBrk="0" hangingPunct="1">
      <a:defRPr sz="2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59" d="100"/>
          <a:sy n="59" d="100"/>
        </p:scale>
        <p:origin x="1500"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28C278-1D6D-4307-84E1-DA7272D42E20}" type="datetimeFigureOut">
              <a:rPr lang="en-US" smtClean="0"/>
              <a:t>3/31/2025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CDDA29-54C6-430A-929B-D6725C84B496}" type="slidenum">
              <a:rPr lang="en-US" smtClean="0"/>
              <a:t>‹#›</a:t>
            </a:fld>
            <a:endParaRPr lang="en-US"/>
          </a:p>
        </p:txBody>
      </p:sp>
    </p:spTree>
    <p:extLst>
      <p:ext uri="{BB962C8B-B14F-4D97-AF65-F5344CB8AC3E}">
        <p14:creationId xmlns:p14="http://schemas.microsoft.com/office/powerpoint/2010/main" val="6943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CDDA29-54C6-430A-929B-D6725C84B496}" type="slidenum">
              <a:rPr lang="en-US" smtClean="0"/>
              <a:t>5</a:t>
            </a:fld>
            <a:endParaRPr lang="en-US"/>
          </a:p>
        </p:txBody>
      </p:sp>
    </p:spTree>
    <p:extLst>
      <p:ext uri="{BB962C8B-B14F-4D97-AF65-F5344CB8AC3E}">
        <p14:creationId xmlns:p14="http://schemas.microsoft.com/office/powerpoint/2010/main" val="1865224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FB58A084-6361-48EE-B27C-5410D934CC7B}" type="datetime1">
              <a:rPr lang="km-KH" smtClean="0"/>
              <a:t>31/03/25</a:t>
            </a:fld>
            <a:endParaRPr lang="th-TH"/>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r>
              <a:rPr lang="en-US"/>
              <a:t>Put first thing first</a:t>
            </a:r>
            <a:endParaRPr lang="th-TH"/>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412E8994-666F-44D1-A493-51A2424BACAE}" type="slidenum">
              <a:rPr lang="th-TH" smtClean="0"/>
              <a:t>‹#›</a:t>
            </a:fld>
            <a:endParaRPr lang="th-TH"/>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3DBE3C-CDEA-4153-9A11-A297F3CF3AAD}" type="datetime1">
              <a:rPr lang="km-KH" smtClean="0"/>
              <a:t>31/03/25</a:t>
            </a:fld>
            <a:endParaRPr lang="th-TH"/>
          </a:p>
        </p:txBody>
      </p:sp>
      <p:sp>
        <p:nvSpPr>
          <p:cNvPr id="5" name="Footer Placeholder 4"/>
          <p:cNvSpPr>
            <a:spLocks noGrp="1"/>
          </p:cNvSpPr>
          <p:nvPr>
            <p:ph type="ftr" sz="quarter" idx="11"/>
          </p:nvPr>
        </p:nvSpPr>
        <p:spPr/>
        <p:txBody>
          <a:bodyPr/>
          <a:lstStyle/>
          <a:p>
            <a:r>
              <a:rPr lang="en-US"/>
              <a:t>Put first thing first</a:t>
            </a:r>
            <a:endParaRPr lang="th-TH"/>
          </a:p>
        </p:txBody>
      </p:sp>
      <p:sp>
        <p:nvSpPr>
          <p:cNvPr id="6" name="Slide Number Placeholder 5"/>
          <p:cNvSpPr>
            <a:spLocks noGrp="1"/>
          </p:cNvSpPr>
          <p:nvPr>
            <p:ph type="sldNum" sz="quarter" idx="12"/>
          </p:nvPr>
        </p:nvSpPr>
        <p:spPr/>
        <p:txBody>
          <a:bodyPr/>
          <a:lstStyle/>
          <a:p>
            <a:fld id="{412E8994-666F-44D1-A493-51A2424BACAE}" type="slidenum">
              <a:rPr lang="th-TH" smtClean="0"/>
              <a:t>‹#›</a:t>
            </a:fld>
            <a:endParaRPr lang="th-TH"/>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1F002D-8D0E-4778-871D-A9AD57D6F41A}"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563600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AB7365-1770-42FD-B6D2-4070A44C76FA}"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13614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D89037-B7D4-4195-8D78-497E2A427E99}" type="datetime1">
              <a:rPr lang="km-KH" smtClean="0">
                <a:solidFill>
                  <a:srgbClr val="B31166"/>
                </a:solidFill>
              </a:rPr>
              <a:t>31/03/25</a:t>
            </a:fld>
            <a:endParaRPr lang="en-US">
              <a:solidFill>
                <a:srgbClr val="B31166"/>
              </a:solidFill>
            </a:endParaRPr>
          </a:p>
        </p:txBody>
      </p:sp>
      <p:sp>
        <p:nvSpPr>
          <p:cNvPr id="4" name="Footer Placeholder 3"/>
          <p:cNvSpPr>
            <a:spLocks noGrp="1"/>
          </p:cNvSpPr>
          <p:nvPr>
            <p:ph type="ftr" sz="quarter" idx="11"/>
          </p:nvPr>
        </p:nvSpPr>
        <p:spPr/>
        <p:txBody>
          <a:bodyPr/>
          <a:lstStyle/>
          <a:p>
            <a:r>
              <a:rPr lang="en-US">
                <a:solidFill>
                  <a:srgbClr val="B31166"/>
                </a:solidFill>
              </a:rPr>
              <a:t>Put first thing first</a:t>
            </a: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021224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065DBAF5-7BA3-4CC9-A807-38F6A42B4134}" type="datetime1">
              <a:rPr lang="km-KH" smtClean="0">
                <a:solidFill>
                  <a:srgbClr val="B31166"/>
                </a:solidFill>
              </a:rPr>
              <a:t>31/03/25</a:t>
            </a:fld>
            <a:endParaRPr lang="en-US">
              <a:solidFill>
                <a:srgbClr val="B31166"/>
              </a:solidFill>
            </a:endParaRPr>
          </a:p>
        </p:txBody>
      </p:sp>
      <p:sp>
        <p:nvSpPr>
          <p:cNvPr id="3" name="Footer Placeholder 2"/>
          <p:cNvSpPr>
            <a:spLocks noGrp="1"/>
          </p:cNvSpPr>
          <p:nvPr>
            <p:ph type="ftr" sz="quarter" idx="11"/>
          </p:nvPr>
        </p:nvSpPr>
        <p:spPr/>
        <p:txBody>
          <a:bodyPr/>
          <a:lstStyle/>
          <a:p>
            <a:r>
              <a:rPr lang="en-US">
                <a:solidFill>
                  <a:srgbClr val="B31166"/>
                </a:solidFill>
              </a:rPr>
              <a:t>Put first thing first</a:t>
            </a: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317760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90C9B4-FB55-4012-90B6-2C42179CB2DB}"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784722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A516C44-F05D-430E-A491-834512C3CD70}"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endParaRPr lang="en-US" dirty="0">
              <a:solidFill>
                <a:srgbClr val="B31166"/>
              </a:solidFill>
            </a:endParaRP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3827112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73ED73E-60BA-4ECB-8EBD-B6FF32CA6D9E}"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6590022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BB5AAF5-0FA0-4580-BD84-73040784C185}"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288058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48DE03F-C85D-465F-B0D2-5A83BD307050}"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6889854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0088-6F32-4354-BDD3-FDC45B545C9B}"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910030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3E1E4A-BB7C-4796-88FE-885E8825CC25}" type="datetime1">
              <a:rPr lang="km-KH" smtClean="0"/>
              <a:t>31/03/25</a:t>
            </a:fld>
            <a:endParaRPr lang="th-TH"/>
          </a:p>
        </p:txBody>
      </p:sp>
      <p:sp>
        <p:nvSpPr>
          <p:cNvPr id="5" name="Footer Placeholder 4"/>
          <p:cNvSpPr>
            <a:spLocks noGrp="1"/>
          </p:cNvSpPr>
          <p:nvPr>
            <p:ph type="ftr" sz="quarter" idx="11"/>
          </p:nvPr>
        </p:nvSpPr>
        <p:spPr/>
        <p:txBody>
          <a:bodyPr/>
          <a:lstStyle/>
          <a:p>
            <a:r>
              <a:rPr lang="en-US"/>
              <a:t>Put first thing first</a:t>
            </a:r>
            <a:endParaRPr lang="th-TH"/>
          </a:p>
        </p:txBody>
      </p:sp>
      <p:sp>
        <p:nvSpPr>
          <p:cNvPr id="6" name="Slide Number Placeholder 5"/>
          <p:cNvSpPr>
            <a:spLocks noGrp="1"/>
          </p:cNvSpPr>
          <p:nvPr>
            <p:ph type="sldNum" sz="quarter" idx="12"/>
          </p:nvPr>
        </p:nvSpPr>
        <p:spPr/>
        <p:txBody>
          <a:bodyPr/>
          <a:lstStyle/>
          <a:p>
            <a:fld id="{412E8994-666F-44D1-A493-51A2424BACAE}" type="slidenum">
              <a:rPr lang="th-TH" smtClean="0"/>
              <a:t>‹#›</a:t>
            </a:fld>
            <a:endParaRPr lang="th-TH"/>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73CF3EC-4F11-4301-8421-DEE71CDA8D31}"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9861663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3B0427A-0E7D-4753-AEF6-34FAD027612A}"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377720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C29426A8-9491-4BCC-A60B-5F46E050C560}"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16133" y="6387910"/>
            <a:ext cx="3859795" cy="228660"/>
          </a:xfrm>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6471196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86616E-85FF-4655-B440-893478490562}"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38546" y="6365498"/>
            <a:ext cx="3859795" cy="228660"/>
          </a:xfrm>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73218124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83D00078-6FA7-4E35-8CCF-FAA007EA5594}" type="datetime1">
              <a:rPr lang="km-KH" smtClean="0">
                <a:solidFill>
                  <a:prstClr val="white">
                    <a:alpha val="60000"/>
                  </a:prstClr>
                </a:solidFill>
              </a:rPr>
              <a:t>31/03/25</a:t>
            </a:fld>
            <a:endParaRPr lang="en-US">
              <a:solidFill>
                <a:prstClr val="white">
                  <a:alpha val="60000"/>
                </a:prstClr>
              </a:solidFill>
            </a:endParaRPr>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r>
              <a:rPr lang="en-US">
                <a:solidFill>
                  <a:prstClr val="white">
                    <a:alpha val="60000"/>
                  </a:prstClr>
                </a:solidFill>
              </a:rPr>
              <a:t>Put first thing first</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1012993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E40959-C432-4D8B-BEE1-48FEB87DDDC3}"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694665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FC4E02-79C7-4CE4-ADC4-0D5146169216}"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2816539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BB30EF-F4BE-4B1D-813A-62FC2B7E05EE}"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3329831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F6A907-CC62-4C7C-AD8F-AB1466B9CD20}"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362152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1AFF79-E877-4A90-B5A3-88C9A8CCE258}" type="datetime1">
              <a:rPr lang="km-KH" smtClean="0">
                <a:solidFill>
                  <a:srgbClr val="B31166"/>
                </a:solidFill>
              </a:rPr>
              <a:t>31/03/25</a:t>
            </a:fld>
            <a:endParaRPr lang="en-US">
              <a:solidFill>
                <a:srgbClr val="B31166"/>
              </a:solidFill>
            </a:endParaRPr>
          </a:p>
        </p:txBody>
      </p:sp>
      <p:sp>
        <p:nvSpPr>
          <p:cNvPr id="4" name="Footer Placeholder 3"/>
          <p:cNvSpPr>
            <a:spLocks noGrp="1"/>
          </p:cNvSpPr>
          <p:nvPr>
            <p:ph type="ftr" sz="quarter" idx="11"/>
          </p:nvPr>
        </p:nvSpPr>
        <p:spPr/>
        <p:txBody>
          <a:bodyPr/>
          <a:lstStyle/>
          <a:p>
            <a:r>
              <a:rPr lang="en-US">
                <a:solidFill>
                  <a:srgbClr val="B31166"/>
                </a:solidFill>
              </a:rPr>
              <a:t>Put first thing first</a:t>
            </a: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23130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25C573DD-6194-4901-B79A-DBC7CACD0BC5}" type="datetime1">
              <a:rPr lang="km-KH" smtClean="0">
                <a:solidFill>
                  <a:prstClr val="white">
                    <a:alpha val="60000"/>
                  </a:prstClr>
                </a:solidFill>
              </a:rPr>
              <a:t>31/03/25</a:t>
            </a:fld>
            <a:endParaRPr lang="en-US">
              <a:solidFill>
                <a:prstClr val="white">
                  <a:alpha val="60000"/>
                </a:prstClr>
              </a:solidFill>
            </a:endParaRPr>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r>
              <a:rPr lang="en-US">
                <a:solidFill>
                  <a:prstClr val="white">
                    <a:alpha val="60000"/>
                  </a:prstClr>
                </a:solidFill>
              </a:rPr>
              <a:t>Put first thing first</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391458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AE836CEF-2BCA-4913-9084-8642577C7F07}" type="datetime1">
              <a:rPr lang="km-KH" smtClean="0">
                <a:solidFill>
                  <a:srgbClr val="B31166"/>
                </a:solidFill>
              </a:rPr>
              <a:t>31/03/25</a:t>
            </a:fld>
            <a:endParaRPr lang="en-US">
              <a:solidFill>
                <a:srgbClr val="B31166"/>
              </a:solidFill>
            </a:endParaRPr>
          </a:p>
        </p:txBody>
      </p:sp>
      <p:sp>
        <p:nvSpPr>
          <p:cNvPr id="3" name="Footer Placeholder 2"/>
          <p:cNvSpPr>
            <a:spLocks noGrp="1"/>
          </p:cNvSpPr>
          <p:nvPr>
            <p:ph type="ftr" sz="quarter" idx="11"/>
          </p:nvPr>
        </p:nvSpPr>
        <p:spPr/>
        <p:txBody>
          <a:bodyPr/>
          <a:lstStyle/>
          <a:p>
            <a:r>
              <a:rPr lang="en-US">
                <a:solidFill>
                  <a:srgbClr val="B31166"/>
                </a:solidFill>
              </a:rPr>
              <a:t>Put first thing first</a:t>
            </a: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7870098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E5A4F4F-7C53-424B-92D9-F3B5F77FEA20}"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732165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C64D3F-0E59-42C2-B95F-BED7EBB58001}"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endParaRPr lang="en-US" dirty="0">
              <a:solidFill>
                <a:srgbClr val="B31166"/>
              </a:solidFill>
            </a:endParaRP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71897030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258E53-3CC5-4F54-969F-A392B4152BAE}"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4004518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25D4001-8030-451C-A1DA-8FA35B8C03C2}"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3448683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0A13B89-214B-4D85-9401-80E9EFC1B29E}"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802582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CF8014-391F-4C06-B526-996AE842F404}"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58276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546550A-DC2F-4AE8-896B-0E3EF8E280E3}"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5251319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A41416A-AB7E-43B8-89E6-1813863FF7CE}"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8479212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A6FC7ECD-DF4C-40E6-AC4C-F748D488AA00}"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16133" y="6387910"/>
            <a:ext cx="3859795" cy="228660"/>
          </a:xfrm>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2847087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B4904C-0D66-4D9E-9466-BAAC36B0DB65}"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9520311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7D5F11-342A-46DF-A872-61BC40F38B39}"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38546" y="6365498"/>
            <a:ext cx="3859795" cy="228660"/>
          </a:xfrm>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0490790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D51E09B3-3635-41F3-AE6B-5EC0E695AE62}" type="datetime1">
              <a:rPr lang="km-KH" smtClean="0">
                <a:solidFill>
                  <a:prstClr val="white">
                    <a:alpha val="60000"/>
                  </a:prstClr>
                </a:solidFill>
              </a:rPr>
              <a:t>31/03/25</a:t>
            </a:fld>
            <a:endParaRPr lang="en-US">
              <a:solidFill>
                <a:prstClr val="white">
                  <a:alpha val="60000"/>
                </a:prstClr>
              </a:solidFill>
            </a:endParaRPr>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r>
              <a:rPr lang="en-US">
                <a:solidFill>
                  <a:prstClr val="white">
                    <a:alpha val="60000"/>
                  </a:prstClr>
                </a:solidFill>
              </a:rPr>
              <a:t>Put first thing first</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0559313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36D20-DECE-4C3F-BBA5-41DEC55A944C}"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298599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B099BC-42D7-48C8-AA38-F352478C50D9}"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369638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14342F-E3C3-4A26-9B06-ECDCACBE0E8E}"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885885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189185-2114-46EA-9C66-01A331CE5387}"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3576203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D8E57E-D89C-41EB-ADDB-F89934690DEC}" type="datetime1">
              <a:rPr lang="km-KH" smtClean="0">
                <a:solidFill>
                  <a:srgbClr val="B31166"/>
                </a:solidFill>
              </a:rPr>
              <a:t>31/03/25</a:t>
            </a:fld>
            <a:endParaRPr lang="en-US">
              <a:solidFill>
                <a:srgbClr val="B31166"/>
              </a:solidFill>
            </a:endParaRPr>
          </a:p>
        </p:txBody>
      </p:sp>
      <p:sp>
        <p:nvSpPr>
          <p:cNvPr id="4" name="Footer Placeholder 3"/>
          <p:cNvSpPr>
            <a:spLocks noGrp="1"/>
          </p:cNvSpPr>
          <p:nvPr>
            <p:ph type="ftr" sz="quarter" idx="11"/>
          </p:nvPr>
        </p:nvSpPr>
        <p:spPr/>
        <p:txBody>
          <a:bodyPr/>
          <a:lstStyle/>
          <a:p>
            <a:r>
              <a:rPr lang="en-US">
                <a:solidFill>
                  <a:srgbClr val="B31166"/>
                </a:solidFill>
              </a:rPr>
              <a:t>Put first thing first</a:t>
            </a: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7651014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E5A7DCE3-29C9-4221-ADE4-28A3789E11E7}" type="datetime1">
              <a:rPr lang="km-KH" smtClean="0">
                <a:solidFill>
                  <a:srgbClr val="B31166"/>
                </a:solidFill>
              </a:rPr>
              <a:t>31/03/25</a:t>
            </a:fld>
            <a:endParaRPr lang="en-US">
              <a:solidFill>
                <a:srgbClr val="B31166"/>
              </a:solidFill>
            </a:endParaRPr>
          </a:p>
        </p:txBody>
      </p:sp>
      <p:sp>
        <p:nvSpPr>
          <p:cNvPr id="3" name="Footer Placeholder 2"/>
          <p:cNvSpPr>
            <a:spLocks noGrp="1"/>
          </p:cNvSpPr>
          <p:nvPr>
            <p:ph type="ftr" sz="quarter" idx="11"/>
          </p:nvPr>
        </p:nvSpPr>
        <p:spPr/>
        <p:txBody>
          <a:bodyPr/>
          <a:lstStyle/>
          <a:p>
            <a:r>
              <a:rPr lang="en-US">
                <a:solidFill>
                  <a:srgbClr val="B31166"/>
                </a:solidFill>
              </a:rPr>
              <a:t>Put first thing first</a:t>
            </a: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815340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23559E-D18D-420E-AE5A-0538474D601F}"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285058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63A0C2-08B7-4D3A-BB5D-6AA04FF1404E}"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endParaRPr lang="en-US" dirty="0">
              <a:solidFill>
                <a:srgbClr val="B31166"/>
              </a:solidFill>
            </a:endParaRP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919800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AA38CA-3752-405B-AD32-895E6DC1EC4A}"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97931215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968A6B-E7DC-4AF6-8C56-580E616CC8DE}"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0577812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9CBF079-6D81-4D04-B5B6-2EEB1BFA931F}"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3987021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B54F780-85C8-47D9-898A-783B7B0199B5}"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4239002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FF7102-1AB6-414A-904C-FD48D03BD238}"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4836821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6B0B7BF-FB5C-414B-B141-9103BB423EB3}"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4491706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F520437-1DBA-4A82-ABB3-C0D29A11F019}"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9661933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835794A9-54F4-468E-9744-F480F68A45B7}"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16133" y="6387910"/>
            <a:ext cx="3859795" cy="228660"/>
          </a:xfrm>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9827554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614A54-A448-4AFE-BB76-59F68841BF88}"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38546" y="6365498"/>
            <a:ext cx="3859795" cy="228660"/>
          </a:xfrm>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992041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8235C7-B8B2-487E-9FA8-A2D683B4B2AB}"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55296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F91EA9-0EEF-4167-9B81-19AC01FD925D}"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74926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2C7C48-EABB-460F-93C7-5F740E8F7826}" type="datetime1">
              <a:rPr lang="km-KH" smtClean="0">
                <a:solidFill>
                  <a:srgbClr val="B31166"/>
                </a:solidFill>
              </a:rPr>
              <a:t>31/03/25</a:t>
            </a:fld>
            <a:endParaRPr lang="en-US">
              <a:solidFill>
                <a:srgbClr val="B31166"/>
              </a:solidFill>
            </a:endParaRPr>
          </a:p>
        </p:txBody>
      </p:sp>
      <p:sp>
        <p:nvSpPr>
          <p:cNvPr id="4" name="Footer Placeholder 3"/>
          <p:cNvSpPr>
            <a:spLocks noGrp="1"/>
          </p:cNvSpPr>
          <p:nvPr>
            <p:ph type="ftr" sz="quarter" idx="11"/>
          </p:nvPr>
        </p:nvSpPr>
        <p:spPr/>
        <p:txBody>
          <a:bodyPr/>
          <a:lstStyle/>
          <a:p>
            <a:r>
              <a:rPr lang="en-US">
                <a:solidFill>
                  <a:srgbClr val="B31166"/>
                </a:solidFill>
              </a:rPr>
              <a:t>Put first thing first</a:t>
            </a: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92580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0702310B-469B-48BB-AB6B-DAABD709AED1}" type="datetime1">
              <a:rPr lang="km-KH" smtClean="0">
                <a:solidFill>
                  <a:srgbClr val="B31166"/>
                </a:solidFill>
              </a:rPr>
              <a:t>31/03/25</a:t>
            </a:fld>
            <a:endParaRPr lang="en-US">
              <a:solidFill>
                <a:srgbClr val="B31166"/>
              </a:solidFill>
            </a:endParaRPr>
          </a:p>
        </p:txBody>
      </p:sp>
      <p:sp>
        <p:nvSpPr>
          <p:cNvPr id="3" name="Footer Placeholder 2"/>
          <p:cNvSpPr>
            <a:spLocks noGrp="1"/>
          </p:cNvSpPr>
          <p:nvPr>
            <p:ph type="ftr" sz="quarter" idx="11"/>
          </p:nvPr>
        </p:nvSpPr>
        <p:spPr/>
        <p:txBody>
          <a:bodyPr/>
          <a:lstStyle/>
          <a:p>
            <a:r>
              <a:rPr lang="en-US">
                <a:solidFill>
                  <a:srgbClr val="B31166"/>
                </a:solidFill>
              </a:rPr>
              <a:t>Put first thing first</a:t>
            </a: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44797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4AC26B-0D61-4E95-9845-C732A1337B63}"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8598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D4F53-24A6-4E04-B44C-E7A042D9978F}" type="datetime1">
              <a:rPr lang="km-KH" smtClean="0"/>
              <a:t>31/03/25</a:t>
            </a:fld>
            <a:endParaRPr lang="th-TH"/>
          </a:p>
        </p:txBody>
      </p:sp>
      <p:sp>
        <p:nvSpPr>
          <p:cNvPr id="5" name="Footer Placeholder 4"/>
          <p:cNvSpPr>
            <a:spLocks noGrp="1"/>
          </p:cNvSpPr>
          <p:nvPr>
            <p:ph type="ftr" sz="quarter" idx="11"/>
          </p:nvPr>
        </p:nvSpPr>
        <p:spPr/>
        <p:txBody>
          <a:bodyPr/>
          <a:lstStyle/>
          <a:p>
            <a:r>
              <a:rPr lang="en-US"/>
              <a:t>Put first thing first</a:t>
            </a:r>
            <a:endParaRPr lang="th-TH"/>
          </a:p>
        </p:txBody>
      </p:sp>
      <p:sp>
        <p:nvSpPr>
          <p:cNvPr id="6" name="Slide Number Placeholder 5"/>
          <p:cNvSpPr>
            <a:spLocks noGrp="1"/>
          </p:cNvSpPr>
          <p:nvPr>
            <p:ph type="sldNum" sz="quarter" idx="12"/>
          </p:nvPr>
        </p:nvSpPr>
        <p:spPr/>
        <p:txBody>
          <a:bodyPr/>
          <a:lstStyle/>
          <a:p>
            <a:fld id="{412E8994-666F-44D1-A493-51A2424BACAE}" type="slidenum">
              <a:rPr lang="th-TH" smtClean="0"/>
              <a:t>‹#›</a:t>
            </a:fld>
            <a:endParaRPr lang="th-TH"/>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9C17D3-6B74-4B56-8E49-EF30D788D3AF}"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endParaRPr lang="en-US" dirty="0">
              <a:solidFill>
                <a:srgbClr val="B31166"/>
              </a:solidFill>
            </a:endParaRP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402635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AAA9989-3137-4639-A317-84990DB20ACA}"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175981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BB1380D-8615-42BE-B7A9-9D6422F4BB0E}"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271447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7132A68-42EA-4EAD-BEC1-61AABA000FC0}"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8068266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78C278-7DD9-4FFC-A0EA-FC675AFB2E9B}"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9289113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BDB58B1A-5D25-4D05-89B6-77E4DBE29E50}"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339596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D0E4A39-AE61-49C9-9FAB-556A23DBBDE3}"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839743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E544D221-F73D-40F6-8E4A-9712A2F41E31}"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16133" y="6387910"/>
            <a:ext cx="3859795" cy="228660"/>
          </a:xfrm>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965909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111F31-22D2-41F2-8BB0-A353A93CA49F}"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38546" y="6365498"/>
            <a:ext cx="3859795" cy="228660"/>
          </a:xfrm>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415665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06F7C7C4-8AB7-45E6-B29F-A8F67E291336}" type="datetime1">
              <a:rPr lang="km-KH" smtClean="0">
                <a:solidFill>
                  <a:prstClr val="white">
                    <a:alpha val="60000"/>
                  </a:prstClr>
                </a:solidFill>
              </a:rPr>
              <a:t>31/03/25</a:t>
            </a:fld>
            <a:endParaRPr lang="en-US">
              <a:solidFill>
                <a:prstClr val="white">
                  <a:alpha val="60000"/>
                </a:prstClr>
              </a:solidFill>
            </a:endParaRPr>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r>
              <a:rPr lang="en-US">
                <a:solidFill>
                  <a:prstClr val="white">
                    <a:alpha val="60000"/>
                  </a:prstClr>
                </a:solidFill>
              </a:rPr>
              <a:t>Put first thing first</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22316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7587C7-5BB8-4826-A948-C24E3CF04C6A}" type="datetime1">
              <a:rPr lang="km-KH" smtClean="0"/>
              <a:t>31/03/25</a:t>
            </a:fld>
            <a:endParaRPr lang="th-TH"/>
          </a:p>
        </p:txBody>
      </p:sp>
      <p:sp>
        <p:nvSpPr>
          <p:cNvPr id="5" name="Footer Placeholder 4"/>
          <p:cNvSpPr>
            <a:spLocks noGrp="1"/>
          </p:cNvSpPr>
          <p:nvPr>
            <p:ph type="ftr" sz="quarter" idx="11"/>
          </p:nvPr>
        </p:nvSpPr>
        <p:spPr/>
        <p:txBody>
          <a:bodyPr/>
          <a:lstStyle/>
          <a:p>
            <a:r>
              <a:rPr lang="en-US"/>
              <a:t>Put first thing first</a:t>
            </a:r>
            <a:endParaRPr lang="th-TH"/>
          </a:p>
        </p:txBody>
      </p:sp>
      <p:sp>
        <p:nvSpPr>
          <p:cNvPr id="6" name="Slide Number Placeholder 5"/>
          <p:cNvSpPr>
            <a:spLocks noGrp="1"/>
          </p:cNvSpPr>
          <p:nvPr>
            <p:ph type="sldNum" sz="quarter" idx="12"/>
          </p:nvPr>
        </p:nvSpPr>
        <p:spPr/>
        <p:txBody>
          <a:bodyPr/>
          <a:lstStyle/>
          <a:p>
            <a:fld id="{412E8994-666F-44D1-A493-51A2424BACAE}" type="slidenum">
              <a:rPr lang="th-TH" smtClean="0"/>
              <a:t>‹#›</a:t>
            </a:fld>
            <a:endParaRPr lang="th-TH"/>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9B7EAA-D583-4E44-9CFE-F6C2A483D88A}"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3469276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C8D354-CD37-4374-AE3A-3307F5996806}"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42626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B89697-4DA2-4DFD-96D9-F0986840BB27}"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69823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1FF5F2-1F56-4D4E-BD81-EF3866BCAB37}"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40443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B53B4D-9E90-4919-BA62-EB5297B35EF3}" type="datetime1">
              <a:rPr lang="km-KH" smtClean="0">
                <a:solidFill>
                  <a:srgbClr val="B31166"/>
                </a:solidFill>
              </a:rPr>
              <a:t>31/03/25</a:t>
            </a:fld>
            <a:endParaRPr lang="en-US">
              <a:solidFill>
                <a:srgbClr val="B31166"/>
              </a:solidFill>
            </a:endParaRPr>
          </a:p>
        </p:txBody>
      </p:sp>
      <p:sp>
        <p:nvSpPr>
          <p:cNvPr id="4" name="Footer Placeholder 3"/>
          <p:cNvSpPr>
            <a:spLocks noGrp="1"/>
          </p:cNvSpPr>
          <p:nvPr>
            <p:ph type="ftr" sz="quarter" idx="11"/>
          </p:nvPr>
        </p:nvSpPr>
        <p:spPr/>
        <p:txBody>
          <a:bodyPr/>
          <a:lstStyle/>
          <a:p>
            <a:r>
              <a:rPr lang="en-US">
                <a:solidFill>
                  <a:srgbClr val="B31166"/>
                </a:solidFill>
              </a:rPr>
              <a:t>Put first thing first</a:t>
            </a: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57633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D9A92135-C32D-49F2-BA63-103279CABB94}" type="datetime1">
              <a:rPr lang="km-KH" smtClean="0">
                <a:solidFill>
                  <a:srgbClr val="B31166"/>
                </a:solidFill>
              </a:rPr>
              <a:t>31/03/25</a:t>
            </a:fld>
            <a:endParaRPr lang="en-US">
              <a:solidFill>
                <a:srgbClr val="B31166"/>
              </a:solidFill>
            </a:endParaRPr>
          </a:p>
        </p:txBody>
      </p:sp>
      <p:sp>
        <p:nvSpPr>
          <p:cNvPr id="3" name="Footer Placeholder 2"/>
          <p:cNvSpPr>
            <a:spLocks noGrp="1"/>
          </p:cNvSpPr>
          <p:nvPr>
            <p:ph type="ftr" sz="quarter" idx="11"/>
          </p:nvPr>
        </p:nvSpPr>
        <p:spPr/>
        <p:txBody>
          <a:bodyPr/>
          <a:lstStyle/>
          <a:p>
            <a:r>
              <a:rPr lang="en-US">
                <a:solidFill>
                  <a:srgbClr val="B31166"/>
                </a:solidFill>
              </a:rPr>
              <a:t>Put first thing first</a:t>
            </a: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973085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26850BE-8E9C-4B93-AF63-C7C6CA52DB86}"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641737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1264C2-0014-4BAF-9231-1547BDE1E640}"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endParaRPr lang="en-US" dirty="0">
              <a:solidFill>
                <a:srgbClr val="B31166"/>
              </a:solidFill>
            </a:endParaRP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513822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981B992-8AE2-4ADA-B746-E9444FA935A5}"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2987590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123438D-ADB3-4457-9C3F-E40DEC270995}"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45820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4A35DEE-D2C9-4533-B4D6-FDA97D3B3291}" type="datetime1">
              <a:rPr lang="km-KH" smtClean="0"/>
              <a:t>31/03/25</a:t>
            </a:fld>
            <a:endParaRPr lang="th-TH"/>
          </a:p>
        </p:txBody>
      </p:sp>
      <p:sp>
        <p:nvSpPr>
          <p:cNvPr id="6" name="Footer Placeholder 5"/>
          <p:cNvSpPr>
            <a:spLocks noGrp="1"/>
          </p:cNvSpPr>
          <p:nvPr>
            <p:ph type="ftr" sz="quarter" idx="11"/>
          </p:nvPr>
        </p:nvSpPr>
        <p:spPr/>
        <p:txBody>
          <a:bodyPr/>
          <a:lstStyle/>
          <a:p>
            <a:r>
              <a:rPr lang="en-US"/>
              <a:t>Put first thing first</a:t>
            </a:r>
            <a:endParaRPr lang="th-TH"/>
          </a:p>
        </p:txBody>
      </p:sp>
      <p:sp>
        <p:nvSpPr>
          <p:cNvPr id="7" name="Slide Number Placeholder 6"/>
          <p:cNvSpPr>
            <a:spLocks noGrp="1"/>
          </p:cNvSpPr>
          <p:nvPr>
            <p:ph type="sldNum" sz="quarter" idx="12"/>
          </p:nvPr>
        </p:nvSpPr>
        <p:spPr/>
        <p:txBody>
          <a:bodyPr/>
          <a:lstStyle/>
          <a:p>
            <a:fld id="{412E8994-666F-44D1-A493-51A2424BACAE}" type="slidenum">
              <a:rPr lang="th-TH" smtClean="0"/>
              <a:t>‹#›</a:t>
            </a:fld>
            <a:endParaRPr lang="th-TH"/>
          </a:p>
        </p:txBody>
      </p:sp>
      <p:sp>
        <p:nvSpPr>
          <p:cNvPr id="9" name="Content Placeholder 8"/>
          <p:cNvSpPr>
            <a:spLocks noGrp="1"/>
          </p:cNvSpPr>
          <p:nvPr>
            <p:ph sz="quarter" idx="13"/>
          </p:nvPr>
        </p:nvSpPr>
        <p:spPr>
          <a:xfrm>
            <a:off x="1042416" y="2313432"/>
            <a:ext cx="3419856"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377B3C7-549C-40A3-ABB9-54CD5D3AF91B}"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0404414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19E59E-AD96-4411-ABFC-BDBA5696BDF5}"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4879117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7397E87-B4E7-406B-8719-BE3B08F16216}"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8839911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95D3CED-7014-4AD8-8061-D7AC7720CA65}"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167045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71F73A50-041E-49C5-80D2-D36265153A48}"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16133" y="6387910"/>
            <a:ext cx="3859795" cy="228660"/>
          </a:xfrm>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48941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290BDA-8220-4319-824E-82719D5AC19A}"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38546" y="6365498"/>
            <a:ext cx="3859795" cy="228660"/>
          </a:xfrm>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728649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91564E02-C517-4C09-9ABE-FE2634EBD422}" type="datetime1">
              <a:rPr lang="km-KH" smtClean="0">
                <a:solidFill>
                  <a:prstClr val="white">
                    <a:alpha val="60000"/>
                  </a:prstClr>
                </a:solidFill>
              </a:rPr>
              <a:t>31/03/25</a:t>
            </a:fld>
            <a:endParaRPr lang="en-US">
              <a:solidFill>
                <a:prstClr val="white">
                  <a:alpha val="60000"/>
                </a:prstClr>
              </a:solidFill>
            </a:endParaRPr>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r>
              <a:rPr lang="en-US">
                <a:solidFill>
                  <a:prstClr val="white">
                    <a:alpha val="60000"/>
                  </a:prstClr>
                </a:solidFill>
              </a:rPr>
              <a:t>Put first thing first</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379998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210620-94BA-46E9-9A67-C1853B85E9A5}"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397381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429288-F55C-429F-B3DE-F9DC43A7146B}"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4134350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6CA18F-54D7-4806-9826-370B4EB70714}"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27273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9ABA13-03A7-4851-BD04-ED214AA6ECD6}" type="datetime1">
              <a:rPr lang="km-KH" smtClean="0"/>
              <a:t>31/03/25</a:t>
            </a:fld>
            <a:endParaRPr lang="th-TH"/>
          </a:p>
        </p:txBody>
      </p:sp>
      <p:sp>
        <p:nvSpPr>
          <p:cNvPr id="8" name="Footer Placeholder 7"/>
          <p:cNvSpPr>
            <a:spLocks noGrp="1"/>
          </p:cNvSpPr>
          <p:nvPr>
            <p:ph type="ftr" sz="quarter" idx="11"/>
          </p:nvPr>
        </p:nvSpPr>
        <p:spPr/>
        <p:txBody>
          <a:bodyPr/>
          <a:lstStyle/>
          <a:p>
            <a:r>
              <a:rPr lang="en-US"/>
              <a:t>Put first thing first</a:t>
            </a:r>
            <a:endParaRPr lang="th-TH"/>
          </a:p>
        </p:txBody>
      </p:sp>
      <p:sp>
        <p:nvSpPr>
          <p:cNvPr id="9" name="Slide Number Placeholder 8"/>
          <p:cNvSpPr>
            <a:spLocks noGrp="1"/>
          </p:cNvSpPr>
          <p:nvPr>
            <p:ph type="sldNum" sz="quarter" idx="12"/>
          </p:nvPr>
        </p:nvSpPr>
        <p:spPr/>
        <p:txBody>
          <a:bodyPr/>
          <a:lstStyle/>
          <a:p>
            <a:fld id="{412E8994-666F-44D1-A493-51A2424BACAE}" type="slidenum">
              <a:rPr lang="th-TH" smtClean="0"/>
              <a:t>‹#›</a:t>
            </a:fld>
            <a:endParaRPr lang="th-TH"/>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FE162D-57F2-45D6-991A-BC56DE8926C2}"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2489314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172A10-CFA6-4AA7-A6FB-37752EB96EAF}" type="datetime1">
              <a:rPr lang="km-KH" smtClean="0">
                <a:solidFill>
                  <a:srgbClr val="B31166"/>
                </a:solidFill>
              </a:rPr>
              <a:t>31/03/25</a:t>
            </a:fld>
            <a:endParaRPr lang="en-US">
              <a:solidFill>
                <a:srgbClr val="B31166"/>
              </a:solidFill>
            </a:endParaRPr>
          </a:p>
        </p:txBody>
      </p:sp>
      <p:sp>
        <p:nvSpPr>
          <p:cNvPr id="4" name="Footer Placeholder 3"/>
          <p:cNvSpPr>
            <a:spLocks noGrp="1"/>
          </p:cNvSpPr>
          <p:nvPr>
            <p:ph type="ftr" sz="quarter" idx="11"/>
          </p:nvPr>
        </p:nvSpPr>
        <p:spPr/>
        <p:txBody>
          <a:bodyPr/>
          <a:lstStyle/>
          <a:p>
            <a:r>
              <a:rPr lang="en-US">
                <a:solidFill>
                  <a:srgbClr val="B31166"/>
                </a:solidFill>
              </a:rPr>
              <a:t>Put first thing first</a:t>
            </a: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571184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290A468F-1E43-4A93-84D0-E67E7704454F}" type="datetime1">
              <a:rPr lang="km-KH" smtClean="0">
                <a:solidFill>
                  <a:srgbClr val="B31166"/>
                </a:solidFill>
              </a:rPr>
              <a:t>31/03/25</a:t>
            </a:fld>
            <a:endParaRPr lang="en-US">
              <a:solidFill>
                <a:srgbClr val="B31166"/>
              </a:solidFill>
            </a:endParaRPr>
          </a:p>
        </p:txBody>
      </p:sp>
      <p:sp>
        <p:nvSpPr>
          <p:cNvPr id="3" name="Footer Placeholder 2"/>
          <p:cNvSpPr>
            <a:spLocks noGrp="1"/>
          </p:cNvSpPr>
          <p:nvPr>
            <p:ph type="ftr" sz="quarter" idx="11"/>
          </p:nvPr>
        </p:nvSpPr>
        <p:spPr/>
        <p:txBody>
          <a:bodyPr/>
          <a:lstStyle/>
          <a:p>
            <a:r>
              <a:rPr lang="en-US">
                <a:solidFill>
                  <a:srgbClr val="B31166"/>
                </a:solidFill>
              </a:rPr>
              <a:t>Put first thing first</a:t>
            </a: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547802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88067B-7389-4E39-B56A-5C45B7392D69}"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811125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3D28D63-704E-4DF4-A186-A2741886268C}"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endParaRPr lang="en-US" dirty="0">
              <a:solidFill>
                <a:srgbClr val="B31166"/>
              </a:solidFill>
            </a:endParaRP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113853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4E934D-06AC-4F40-B881-767A3754A3AF}"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2168420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AF93553-3660-499F-A680-36CEF2949E89}"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1246959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B10D9E5-3E4A-4FE0-BD32-59688467D411}"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3910375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2D7AF1-20D7-49AB-8127-37DC8C1CE38B}"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36840511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769D9F6-FF62-4CAD-9ED6-6EDB148FA1F4}"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591413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4A0384-9E8F-4DFB-8483-B166F1ABCFFC}" type="datetime1">
              <a:rPr lang="km-KH" smtClean="0"/>
              <a:t>31/03/25</a:t>
            </a:fld>
            <a:endParaRPr lang="th-TH"/>
          </a:p>
        </p:txBody>
      </p:sp>
      <p:sp>
        <p:nvSpPr>
          <p:cNvPr id="4" name="Footer Placeholder 3"/>
          <p:cNvSpPr>
            <a:spLocks noGrp="1"/>
          </p:cNvSpPr>
          <p:nvPr>
            <p:ph type="ftr" sz="quarter" idx="11"/>
          </p:nvPr>
        </p:nvSpPr>
        <p:spPr/>
        <p:txBody>
          <a:bodyPr/>
          <a:lstStyle/>
          <a:p>
            <a:r>
              <a:rPr lang="en-US"/>
              <a:t>Put first thing first</a:t>
            </a:r>
            <a:endParaRPr lang="th-TH"/>
          </a:p>
        </p:txBody>
      </p:sp>
      <p:sp>
        <p:nvSpPr>
          <p:cNvPr id="5" name="Slide Number Placeholder 4"/>
          <p:cNvSpPr>
            <a:spLocks noGrp="1"/>
          </p:cNvSpPr>
          <p:nvPr>
            <p:ph type="sldNum" sz="quarter" idx="12"/>
          </p:nvPr>
        </p:nvSpPr>
        <p:spPr/>
        <p:txBody>
          <a:bodyPr/>
          <a:lstStyle/>
          <a:p>
            <a:fld id="{412E8994-666F-44D1-A493-51A2424BACAE}" type="slidenum">
              <a:rPr lang="th-TH" smtClean="0"/>
              <a:t>‹#›</a:t>
            </a:fld>
            <a:endParaRPr lang="th-TH"/>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36D6C2E-0469-4183-B8D4-41A9BFAB8373}"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417907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EFF5F994-C08F-49B7-B614-4F289FC53C66}"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16133" y="6387910"/>
            <a:ext cx="3859795" cy="228660"/>
          </a:xfrm>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317138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D232B9-6FF6-4A81-AD8E-40254C1354EF}"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38546" y="6365498"/>
            <a:ext cx="3859795" cy="228660"/>
          </a:xfrm>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5644083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A551FCCC-40F1-4FBD-9E8F-5422FA80E29C}" type="datetime1">
              <a:rPr lang="km-KH" smtClean="0">
                <a:solidFill>
                  <a:prstClr val="white">
                    <a:alpha val="60000"/>
                  </a:prstClr>
                </a:solidFill>
              </a:rPr>
              <a:t>31/03/25</a:t>
            </a:fld>
            <a:endParaRPr lang="en-US">
              <a:solidFill>
                <a:prstClr val="white">
                  <a:alpha val="60000"/>
                </a:prstClr>
              </a:solidFill>
            </a:endParaRPr>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r>
              <a:rPr lang="en-US">
                <a:solidFill>
                  <a:prstClr val="white">
                    <a:alpha val="60000"/>
                  </a:prstClr>
                </a:solidFill>
              </a:rPr>
              <a:t>Put first thing first</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269649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4969FE-EDA0-441D-901C-02A82CA1652B}"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876093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A7B615-256F-4235-BE33-8F43546DF5AE}"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745983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5DAAFA-1F2A-45FA-91FA-7510ACE7B6DC}"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0536101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5FDBED-34FA-49F1-85F1-6C0B41BA94C4}"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405445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1CD9E9-BF3F-4106-BF3E-3B92A5DF69E6}" type="datetime1">
              <a:rPr lang="km-KH" smtClean="0">
                <a:solidFill>
                  <a:srgbClr val="B31166"/>
                </a:solidFill>
              </a:rPr>
              <a:t>31/03/25</a:t>
            </a:fld>
            <a:endParaRPr lang="en-US">
              <a:solidFill>
                <a:srgbClr val="B31166"/>
              </a:solidFill>
            </a:endParaRPr>
          </a:p>
        </p:txBody>
      </p:sp>
      <p:sp>
        <p:nvSpPr>
          <p:cNvPr id="4" name="Footer Placeholder 3"/>
          <p:cNvSpPr>
            <a:spLocks noGrp="1"/>
          </p:cNvSpPr>
          <p:nvPr>
            <p:ph type="ftr" sz="quarter" idx="11"/>
          </p:nvPr>
        </p:nvSpPr>
        <p:spPr/>
        <p:txBody>
          <a:bodyPr/>
          <a:lstStyle/>
          <a:p>
            <a:r>
              <a:rPr lang="en-US">
                <a:solidFill>
                  <a:srgbClr val="B31166"/>
                </a:solidFill>
              </a:rPr>
              <a:t>Put first thing first</a:t>
            </a: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647015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44E278FC-E065-4854-B46A-FE7138D12C21}" type="datetime1">
              <a:rPr lang="km-KH" smtClean="0">
                <a:solidFill>
                  <a:srgbClr val="B31166"/>
                </a:solidFill>
              </a:rPr>
              <a:t>31/03/25</a:t>
            </a:fld>
            <a:endParaRPr lang="en-US">
              <a:solidFill>
                <a:srgbClr val="B31166"/>
              </a:solidFill>
            </a:endParaRPr>
          </a:p>
        </p:txBody>
      </p:sp>
      <p:sp>
        <p:nvSpPr>
          <p:cNvPr id="3" name="Footer Placeholder 2"/>
          <p:cNvSpPr>
            <a:spLocks noGrp="1"/>
          </p:cNvSpPr>
          <p:nvPr>
            <p:ph type="ftr" sz="quarter" idx="11"/>
          </p:nvPr>
        </p:nvSpPr>
        <p:spPr/>
        <p:txBody>
          <a:bodyPr/>
          <a:lstStyle/>
          <a:p>
            <a:r>
              <a:rPr lang="en-US">
                <a:solidFill>
                  <a:srgbClr val="B31166"/>
                </a:solidFill>
              </a:rPr>
              <a:t>Put first thing first</a:t>
            </a: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636030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E58586-97BF-435F-BF46-CC7D9A1C8260}" type="datetime1">
              <a:rPr lang="km-KH" smtClean="0"/>
              <a:t>31/03/25</a:t>
            </a:fld>
            <a:endParaRPr lang="th-TH"/>
          </a:p>
        </p:txBody>
      </p:sp>
      <p:sp>
        <p:nvSpPr>
          <p:cNvPr id="3" name="Footer Placeholder 2"/>
          <p:cNvSpPr>
            <a:spLocks noGrp="1"/>
          </p:cNvSpPr>
          <p:nvPr>
            <p:ph type="ftr" sz="quarter" idx="11"/>
          </p:nvPr>
        </p:nvSpPr>
        <p:spPr/>
        <p:txBody>
          <a:bodyPr/>
          <a:lstStyle/>
          <a:p>
            <a:r>
              <a:rPr lang="en-US"/>
              <a:t>Put first thing first</a:t>
            </a:r>
            <a:endParaRPr lang="th-TH"/>
          </a:p>
        </p:txBody>
      </p:sp>
      <p:sp>
        <p:nvSpPr>
          <p:cNvPr id="4" name="Slide Number Placeholder 3"/>
          <p:cNvSpPr>
            <a:spLocks noGrp="1"/>
          </p:cNvSpPr>
          <p:nvPr>
            <p:ph type="sldNum" sz="quarter" idx="12"/>
          </p:nvPr>
        </p:nvSpPr>
        <p:spPr/>
        <p:txBody>
          <a:bodyPr/>
          <a:lstStyle/>
          <a:p>
            <a:fld id="{412E8994-666F-44D1-A493-51A2424BACAE}" type="slidenum">
              <a:rPr lang="th-TH" smtClean="0"/>
              <a:t>‹#›</a:t>
            </a:fld>
            <a:endParaRPr lang="th-TH"/>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3CE27CE-9577-44A6-8BE5-4CCE84FA6383}"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644453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7F5382-34FF-4F10-858A-49B7D6D30BCC}"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endParaRPr lang="en-US" dirty="0">
              <a:solidFill>
                <a:srgbClr val="B31166"/>
              </a:solidFill>
            </a:endParaRP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7116579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2C454F-4CBE-4C0C-A4E3-A2625EA6D326}"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4305867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CA30FFF-4F56-4E1B-B346-850FCD26D797}"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648282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90179A0-37E3-45EC-90C8-7C1C7B9945FC}"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2879086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6873BD-3159-4D92-A782-79DB745CF717}"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7908150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E6C907A-6214-4A59-9350-56310627E732}"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752273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B6FC282-B2C4-47F0-B2CF-53D4352D0079}"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437267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48860F93-C504-410C-863D-4D7B133CD150}"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16133" y="6387910"/>
            <a:ext cx="3859795" cy="228660"/>
          </a:xfrm>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7602615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D881C9-1337-4D6A-90C8-0A4ECFB024CD}"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38546" y="6365498"/>
            <a:ext cx="3859795" cy="228660"/>
          </a:xfrm>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98199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EE904D53-CAFE-447D-92C5-CACEAAB8E04A}" type="datetime1">
              <a:rPr lang="km-KH" smtClean="0"/>
              <a:t>31/03/25</a:t>
            </a:fld>
            <a:endParaRPr lang="th-TH"/>
          </a:p>
        </p:txBody>
      </p:sp>
      <p:sp>
        <p:nvSpPr>
          <p:cNvPr id="7" name="Slide Number Placeholder 6"/>
          <p:cNvSpPr>
            <a:spLocks noGrp="1"/>
          </p:cNvSpPr>
          <p:nvPr>
            <p:ph type="sldNum" sz="quarter" idx="12"/>
          </p:nvPr>
        </p:nvSpPr>
        <p:spPr/>
        <p:txBody>
          <a:bodyPr/>
          <a:lstStyle/>
          <a:p>
            <a:fld id="{412E8994-666F-44D1-A493-51A2424BACAE}" type="slidenum">
              <a:rPr lang="th-TH" smtClean="0"/>
              <a:t>‹#›</a:t>
            </a:fld>
            <a:endParaRPr lang="th-TH"/>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US"/>
              <a:t>Put first thing first</a:t>
            </a:r>
            <a:endParaRPr lang="th-TH"/>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a:t>Click to edit Master title style</a:t>
            </a:r>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2A577BEB-5447-4764-8AC3-7A38FC15EBAE}" type="datetime1">
              <a:rPr lang="km-KH" smtClean="0">
                <a:solidFill>
                  <a:prstClr val="white">
                    <a:alpha val="60000"/>
                  </a:prstClr>
                </a:solidFill>
              </a:rPr>
              <a:t>31/03/25</a:t>
            </a:fld>
            <a:endParaRPr lang="en-US">
              <a:solidFill>
                <a:prstClr val="white">
                  <a:alpha val="60000"/>
                </a:prstClr>
              </a:solidFill>
            </a:endParaRPr>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r>
              <a:rPr lang="en-US">
                <a:solidFill>
                  <a:prstClr val="white">
                    <a:alpha val="60000"/>
                  </a:prstClr>
                </a:solidFill>
              </a:rPr>
              <a:t>Put first thing first</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95948218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DC8EC4-B5C9-4BFC-9F51-7F31CF5ED8C5}"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548980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3AB3D8-1849-4792-B325-D127E291D0BE}"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297305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t>Click to edit Master title style</a:t>
            </a:r>
            <a:endParaRPr lang="en-US" dirty="0"/>
          </a:p>
        </p:txBody>
      </p:sp>
      <p:sp>
        <p:nvSpPr>
          <p:cNvPr id="3" name="Content Placeholder 2"/>
          <p:cNvSpPr>
            <a:spLocks noGrp="1"/>
          </p:cNvSpPr>
          <p:nvPr>
            <p:ph sz="half" idx="1"/>
          </p:nvPr>
        </p:nvSpPr>
        <p:spPr>
          <a:xfrm>
            <a:off x="866440" y="2489200"/>
            <a:ext cx="3636980" cy="353060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0581" y="2489203"/>
            <a:ext cx="3636980" cy="3530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FBFF2F-4219-486D-8C45-B14C70CA93C7}"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7" name="Slide Number Placeholder 6"/>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7941652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69918" y="2489200"/>
            <a:ext cx="3633502" cy="759290"/>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66440" y="3248490"/>
            <a:ext cx="3636980" cy="277131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0581" y="2489200"/>
            <a:ext cx="3636979" cy="756635"/>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0581" y="3245835"/>
            <a:ext cx="3636980" cy="27739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4049EB-DFB7-4B42-A21C-9626CFD03546}"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3020415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844B2A-7DA2-4400-BE58-7FD7A8F22280}" type="datetime1">
              <a:rPr lang="km-KH" smtClean="0">
                <a:solidFill>
                  <a:srgbClr val="B31166"/>
                </a:solidFill>
              </a:rPr>
              <a:t>31/03/25</a:t>
            </a:fld>
            <a:endParaRPr lang="en-US">
              <a:solidFill>
                <a:srgbClr val="B31166"/>
              </a:solidFill>
            </a:endParaRPr>
          </a:p>
        </p:txBody>
      </p:sp>
      <p:sp>
        <p:nvSpPr>
          <p:cNvPr id="4" name="Footer Placeholder 3"/>
          <p:cNvSpPr>
            <a:spLocks noGrp="1"/>
          </p:cNvSpPr>
          <p:nvPr>
            <p:ph type="ftr" sz="quarter" idx="11"/>
          </p:nvPr>
        </p:nvSpPr>
        <p:spPr/>
        <p:txBody>
          <a:bodyPr/>
          <a:lstStyle/>
          <a:p>
            <a:r>
              <a:rPr lang="en-US">
                <a:solidFill>
                  <a:srgbClr val="B31166"/>
                </a:solidFill>
              </a:rPr>
              <a:t>Put first thing first</a:t>
            </a:r>
          </a:p>
        </p:txBody>
      </p:sp>
      <p:sp>
        <p:nvSpPr>
          <p:cNvPr id="5" name="Slide Number Placeholder 4"/>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0613768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Date Placeholder 1"/>
          <p:cNvSpPr>
            <a:spLocks noGrp="1"/>
          </p:cNvSpPr>
          <p:nvPr>
            <p:ph type="dt" sz="half" idx="10"/>
          </p:nvPr>
        </p:nvSpPr>
        <p:spPr/>
        <p:txBody>
          <a:bodyPr/>
          <a:lstStyle/>
          <a:p>
            <a:fld id="{96EE8509-E7EC-4C3E-8307-DDE59C5FAB4E}" type="datetime1">
              <a:rPr lang="km-KH" smtClean="0">
                <a:solidFill>
                  <a:srgbClr val="B31166"/>
                </a:solidFill>
              </a:rPr>
              <a:t>31/03/25</a:t>
            </a:fld>
            <a:endParaRPr lang="en-US">
              <a:solidFill>
                <a:srgbClr val="B31166"/>
              </a:solidFill>
            </a:endParaRPr>
          </a:p>
        </p:txBody>
      </p:sp>
      <p:sp>
        <p:nvSpPr>
          <p:cNvPr id="3" name="Footer Placeholder 2"/>
          <p:cNvSpPr>
            <a:spLocks noGrp="1"/>
          </p:cNvSpPr>
          <p:nvPr>
            <p:ph type="ftr" sz="quarter" idx="11"/>
          </p:nvPr>
        </p:nvSpPr>
        <p:spPr/>
        <p:txBody>
          <a:bodyPr/>
          <a:lstStyle/>
          <a:p>
            <a:r>
              <a:rPr lang="en-US">
                <a:solidFill>
                  <a:srgbClr val="B31166"/>
                </a:solidFill>
              </a:rPr>
              <a:t>Put first thing first</a:t>
            </a:r>
          </a:p>
        </p:txBody>
      </p:sp>
      <p:sp>
        <p:nvSpPr>
          <p:cNvPr id="4" name="Slide Number Placeholder 3"/>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624863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2"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447800"/>
            <a:ext cx="2712590" cy="1495588"/>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568927" y="1447800"/>
            <a:ext cx="3632850"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866441" y="3086845"/>
            <a:ext cx="2712589" cy="2933701"/>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4CDE59-A1B8-4A91-96FD-1480C79A6700}"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77835615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4"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1381390"/>
            <a:ext cx="2987089" cy="157480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0" y="3086100"/>
            <a:ext cx="2987089" cy="24511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B46F28F-48FE-4CAC-8251-F985E39EFEF1}"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endParaRPr lang="en-US" dirty="0">
              <a:solidFill>
                <a:srgbClr val="B31166"/>
              </a:solidFill>
            </a:endParaRP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21305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8" name="Group 7"/>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Rectangle 15"/>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1" y="4961454"/>
            <a:ext cx="642200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866440" y="5528192"/>
            <a:ext cx="6422004"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5CF430-D364-4E28-918A-FD5CBE6CEB33}"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p:txBody>
          <a:bodyPr/>
          <a:lstStyle/>
          <a:p>
            <a:r>
              <a:rPr lang="en-US">
                <a:solidFill>
                  <a:srgbClr val="B31166"/>
                </a:solidFill>
              </a:rPr>
              <a:t>Put first thing first</a:t>
            </a:r>
          </a:p>
        </p:txBody>
      </p:sp>
      <p:sp>
        <p:nvSpPr>
          <p:cNvPr id="10" name="Rectangle 9"/>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152283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a:t>Click to edit Master title style</a:t>
            </a:r>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659FA4-57F8-4921-B76E-20FD4096E0C0}" type="datetime1">
              <a:rPr lang="km-KH" smtClean="0"/>
              <a:t>31/03/25</a:t>
            </a:fld>
            <a:endParaRPr lang="th-TH"/>
          </a:p>
        </p:txBody>
      </p:sp>
      <p:sp>
        <p:nvSpPr>
          <p:cNvPr id="6" name="Footer Placeholder 5"/>
          <p:cNvSpPr>
            <a:spLocks noGrp="1"/>
          </p:cNvSpPr>
          <p:nvPr>
            <p:ph type="ftr" sz="quarter" idx="11"/>
          </p:nvPr>
        </p:nvSpPr>
        <p:spPr>
          <a:xfrm>
            <a:off x="4641448" y="5724835"/>
            <a:ext cx="3493664" cy="365125"/>
          </a:xfrm>
        </p:spPr>
        <p:txBody>
          <a:bodyPr>
            <a:normAutofit/>
          </a:bodyPr>
          <a:lstStyle/>
          <a:p>
            <a:r>
              <a:rPr lang="en-US"/>
              <a:t>Put first thing first</a:t>
            </a:r>
            <a:endParaRPr lang="th-TH"/>
          </a:p>
        </p:txBody>
      </p:sp>
      <p:sp>
        <p:nvSpPr>
          <p:cNvPr id="7" name="Slide Number Placeholder 6"/>
          <p:cNvSpPr>
            <a:spLocks noGrp="1"/>
          </p:cNvSpPr>
          <p:nvPr>
            <p:ph type="sldNum" sz="quarter" idx="12"/>
          </p:nvPr>
        </p:nvSpPr>
        <p:spPr/>
        <p:txBody>
          <a:bodyPr/>
          <a:lstStyle/>
          <a:p>
            <a:fld id="{412E8994-666F-44D1-A493-51A2424BACAE}" type="slidenum">
              <a:rPr lang="th-TH" smtClean="0"/>
              <a:t>‹#›</a:t>
            </a:fld>
            <a:endParaRPr lang="th-TH"/>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Rectangle 8"/>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927100"/>
            <a:ext cx="6422005" cy="1692720"/>
          </a:xfrm>
        </p:spPr>
        <p:txBody>
          <a:bodyPr/>
          <a:lstStyle>
            <a:lvl1pPr>
              <a:defRPr sz="3600"/>
            </a:lvl1pPr>
          </a:lstStyle>
          <a:p>
            <a:r>
              <a:rPr lang="en-US"/>
              <a:t>Click to edit Master title style</a:t>
            </a:r>
            <a:endParaRPr lang="en-US" dirty="0"/>
          </a:p>
        </p:txBody>
      </p:sp>
      <p:sp>
        <p:nvSpPr>
          <p:cNvPr id="13" name="Text Placeholder 3"/>
          <p:cNvSpPr>
            <a:spLocks noGrp="1"/>
          </p:cNvSpPr>
          <p:nvPr>
            <p:ph type="body" sz="half" idx="2"/>
          </p:nvPr>
        </p:nvSpPr>
        <p:spPr>
          <a:xfrm>
            <a:off x="866440" y="3488023"/>
            <a:ext cx="6422005" cy="2536857"/>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D687749-4D65-4F6B-AA66-6A6FDC341994}"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978071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1588" y="0"/>
            <a:ext cx="9145588" cy="6860798"/>
            <a:chOff x="-1588" y="0"/>
            <a:chExt cx="9145588" cy="6860798"/>
          </a:xfrm>
        </p:grpSpPr>
        <p:sp>
          <p:nvSpPr>
            <p:cNvPr id="13" name="Rectangle 12"/>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10"/>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4"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3" name="TextBox 22"/>
          <p:cNvSpPr txBox="1"/>
          <p:nvPr/>
        </p:nvSpPr>
        <p:spPr bwMode="gray">
          <a:xfrm>
            <a:off x="647430" y="651690"/>
            <a:ext cx="601591"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14" name="TextBox 13"/>
          <p:cNvSpPr txBox="1"/>
          <p:nvPr/>
        </p:nvSpPr>
        <p:spPr bwMode="gray">
          <a:xfrm>
            <a:off x="7069418" y="2900292"/>
            <a:ext cx="619063" cy="1323439"/>
          </a:xfrm>
          <a:prstGeom prst="rect">
            <a:avLst/>
          </a:prstGeom>
          <a:noFill/>
        </p:spPr>
        <p:txBody>
          <a:bodyPr wrap="square" rtlCol="0">
            <a:spAutoFit/>
          </a:bodyPr>
          <a:lstStyle/>
          <a:p>
            <a:pPr algn="r"/>
            <a:r>
              <a:rPr lang="en-US" sz="8000" dirty="0">
                <a:solidFill>
                  <a:srgbClr val="B31166">
                    <a:lumMod val="60000"/>
                    <a:lumOff val="40000"/>
                  </a:srgbClr>
                </a:solidFill>
                <a:latin typeface="Arial"/>
                <a:cs typeface="Arial"/>
              </a:rPr>
              <a:t>”</a:t>
            </a:r>
          </a:p>
        </p:txBody>
      </p:sp>
      <p:sp>
        <p:nvSpPr>
          <p:cNvPr id="2" name="Title 1"/>
          <p:cNvSpPr>
            <a:spLocks noGrp="1"/>
          </p:cNvSpPr>
          <p:nvPr>
            <p:ph type="title"/>
          </p:nvPr>
        </p:nvSpPr>
        <p:spPr>
          <a:xfrm>
            <a:off x="1128060" y="927099"/>
            <a:ext cx="6160385" cy="2882179"/>
          </a:xfrm>
        </p:spPr>
        <p:txBody>
          <a:bodyPr anchor="ctr"/>
          <a:lstStyle>
            <a:lvl1pPr>
              <a:defRPr sz="3600"/>
            </a:lvl1pPr>
          </a:lstStyle>
          <a:p>
            <a:r>
              <a:rPr lang="en-US"/>
              <a:t>Click to edit Master title style</a:t>
            </a:r>
            <a:endParaRPr lang="en-US" dirty="0"/>
          </a:p>
        </p:txBody>
      </p:sp>
      <p:sp>
        <p:nvSpPr>
          <p:cNvPr id="17" name="Text Placeholder 3"/>
          <p:cNvSpPr>
            <a:spLocks noGrp="1"/>
          </p:cNvSpPr>
          <p:nvPr>
            <p:ph type="body" sz="half" idx="13"/>
          </p:nvPr>
        </p:nvSpPr>
        <p:spPr bwMode="gray">
          <a:xfrm>
            <a:off x="1387278" y="3809278"/>
            <a:ext cx="5646143" cy="333113"/>
          </a:xfrm>
        </p:spPr>
        <p:txBody>
          <a:bodyPr>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6" name="Text Placeholder 3"/>
          <p:cNvSpPr>
            <a:spLocks noGrp="1"/>
          </p:cNvSpPr>
          <p:nvPr>
            <p:ph type="body" sz="half" idx="2"/>
          </p:nvPr>
        </p:nvSpPr>
        <p:spPr>
          <a:xfrm>
            <a:off x="866440" y="5000816"/>
            <a:ext cx="6343673" cy="1010619"/>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61C756F-85CE-422E-8F05-A196DCAC644F}"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6007578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1588" y="0"/>
            <a:ext cx="9145588" cy="6860798"/>
            <a:chOff x="-1588" y="0"/>
            <a:chExt cx="9145588" cy="6860798"/>
          </a:xfrm>
        </p:grpSpPr>
        <p:sp>
          <p:nvSpPr>
            <p:cNvPr id="10" name="Rectangle 9"/>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66440" y="2057400"/>
            <a:ext cx="6422005" cy="20955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A5FCE0-246C-4019-A3E8-9700C2E420FE}"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7" name="Rectangle 6"/>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8787171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423593"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2489200"/>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3"/>
          <p:cNvSpPr>
            <a:spLocks noGrp="1"/>
          </p:cNvSpPr>
          <p:nvPr>
            <p:ph type="body" sz="half" idx="15"/>
          </p:nvPr>
        </p:nvSpPr>
        <p:spPr>
          <a:xfrm>
            <a:off x="866440" y="3147164"/>
            <a:ext cx="2313432"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05614"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3"/>
          <p:cNvSpPr>
            <a:spLocks noGrp="1"/>
          </p:cNvSpPr>
          <p:nvPr>
            <p:ph type="body" sz="half" idx="16"/>
          </p:nvPr>
        </p:nvSpPr>
        <p:spPr>
          <a:xfrm>
            <a:off x="3408471" y="3147164"/>
            <a:ext cx="2318918"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2489200"/>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3"/>
          <p:cNvSpPr>
            <a:spLocks noGrp="1"/>
          </p:cNvSpPr>
          <p:nvPr>
            <p:ph type="body" sz="half" idx="17"/>
          </p:nvPr>
        </p:nvSpPr>
        <p:spPr>
          <a:xfrm>
            <a:off x="5960935" y="3147164"/>
            <a:ext cx="2316625"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80A9A50-F615-45F0-B7EA-0676C7F3E009}"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4533954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0" y="927100"/>
            <a:ext cx="6345260" cy="709864"/>
          </a:xfrm>
        </p:spPr>
        <p:txBody>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866440" y="4179596"/>
            <a:ext cx="2313432"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Picture Placeholder 2"/>
          <p:cNvSpPr>
            <a:spLocks noGrp="1" noChangeAspect="1"/>
          </p:cNvSpPr>
          <p:nvPr>
            <p:ph type="pic" idx="15"/>
          </p:nvPr>
        </p:nvSpPr>
        <p:spPr>
          <a:xfrm>
            <a:off x="1019055"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8"/>
          </p:nvPr>
        </p:nvSpPr>
        <p:spPr>
          <a:xfrm>
            <a:off x="866439" y="4837558"/>
            <a:ext cx="231343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411125" y="4179595"/>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8" name="Picture Placeholder 2"/>
          <p:cNvSpPr>
            <a:spLocks noGrp="1" noChangeAspect="1"/>
          </p:cNvSpPr>
          <p:nvPr>
            <p:ph type="pic" idx="21"/>
          </p:nvPr>
        </p:nvSpPr>
        <p:spPr>
          <a:xfrm>
            <a:off x="3553189"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411125" y="484820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958642" y="4179596"/>
            <a:ext cx="2318918" cy="657962"/>
          </a:xfrm>
        </p:spPr>
        <p:txBody>
          <a:bodyPr anchor="b">
            <a:noAutofit/>
          </a:bodyPr>
          <a:lstStyle>
            <a:lvl1pPr marL="0" indent="0">
              <a:buNone/>
              <a:defRPr sz="20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9" name="Picture Placeholder 2"/>
          <p:cNvSpPr>
            <a:spLocks noGrp="1" noChangeAspect="1"/>
          </p:cNvSpPr>
          <p:nvPr>
            <p:ph type="pic" idx="22"/>
          </p:nvPr>
        </p:nvSpPr>
        <p:spPr>
          <a:xfrm>
            <a:off x="6108641" y="2489200"/>
            <a:ext cx="2015144" cy="1447342"/>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58642" y="4837558"/>
            <a:ext cx="2318918"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0" name="Straight Connector 39"/>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EC6D11F-9AB3-4899-9AE0-04C78BE2EBF3}"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523389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621301" y="6387910"/>
            <a:ext cx="990599" cy="228659"/>
          </a:xfrm>
        </p:spPr>
        <p:txBody>
          <a:bodyPr/>
          <a:lstStyle/>
          <a:p>
            <a:fld id="{F24C4AEA-0714-4CFE-9C30-51AF2126A648}"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16133" y="6387910"/>
            <a:ext cx="3859795" cy="228660"/>
          </a:xfrm>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966851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1588" y="0"/>
            <a:ext cx="9120420" cy="6860798"/>
            <a:chOff x="-1588" y="0"/>
            <a:chExt cx="9120420" cy="6860798"/>
          </a:xfrm>
        </p:grpSpPr>
        <p:sp>
          <p:nvSpPr>
            <p:cNvPr id="11" name="Rectangle 10"/>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Rectangle 16"/>
          <p:cNvSpPr/>
          <p:nvPr/>
        </p:nvSpPr>
        <p:spPr>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 name="Vertical Title 1"/>
          <p:cNvSpPr>
            <a:spLocks noGrp="1"/>
          </p:cNvSpPr>
          <p:nvPr>
            <p:ph type="title" orient="vert"/>
          </p:nvPr>
        </p:nvSpPr>
        <p:spPr>
          <a:xfrm>
            <a:off x="6174928" y="1447799"/>
            <a:ext cx="1113516" cy="4572001"/>
          </a:xfrm>
        </p:spPr>
        <p:txBody>
          <a:bodyPr vert="eaVert" anchor="ctr"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866738" y="1447799"/>
            <a:ext cx="4416936" cy="4572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97F16-5263-439A-B468-5379FC08334B}"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38546" y="6365498"/>
            <a:ext cx="3859795" cy="228660"/>
          </a:xfrm>
        </p:spPr>
        <p:txBody>
          <a:bodyPr/>
          <a:lstStyle/>
          <a:p>
            <a:r>
              <a:rPr lang="en-US">
                <a:solidFill>
                  <a:srgbClr val="B31166"/>
                </a:solidFill>
              </a:rPr>
              <a:t>Put first thing first</a:t>
            </a:r>
          </a:p>
        </p:txBody>
      </p:sp>
      <p:sp>
        <p:nvSpPr>
          <p:cNvPr id="9" name="Rectangle 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26997265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9" name="Rectangle 8"/>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866440" y="2226503"/>
            <a:ext cx="5917679" cy="2550877"/>
          </a:xfrm>
        </p:spPr>
        <p:txBody>
          <a:bodyPr anchor="b"/>
          <a:lstStyle>
            <a:lvl1pPr>
              <a:defRPr sz="4800"/>
            </a:lvl1pPr>
          </a:lstStyle>
          <a:p>
            <a:r>
              <a:rPr lang="en-US"/>
              <a:t>Click to edit Master title style</a:t>
            </a:r>
            <a:endParaRPr lang="en-US" dirty="0"/>
          </a:p>
        </p:txBody>
      </p:sp>
      <p:sp>
        <p:nvSpPr>
          <p:cNvPr id="3" name="Subtitle 2"/>
          <p:cNvSpPr>
            <a:spLocks noGrp="1"/>
          </p:cNvSpPr>
          <p:nvPr>
            <p:ph type="subTitle" idx="1"/>
          </p:nvPr>
        </p:nvSpPr>
        <p:spPr>
          <a:xfrm>
            <a:off x="866440" y="4777380"/>
            <a:ext cx="5917679"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7498080" y="1828800"/>
            <a:ext cx="990599" cy="228659"/>
          </a:xfrm>
        </p:spPr>
        <p:txBody>
          <a:bodyPr anchor="t"/>
          <a:lstStyle>
            <a:lvl1pPr algn="l">
              <a:defRPr b="0" i="0">
                <a:solidFill>
                  <a:schemeClr val="bg1">
                    <a:alpha val="60000"/>
                  </a:schemeClr>
                </a:solidFill>
              </a:defRPr>
            </a:lvl1pPr>
          </a:lstStyle>
          <a:p>
            <a:fld id="{88C53452-4868-48FA-AF26-5AC9F0126C63}" type="datetime1">
              <a:rPr lang="km-KH" smtClean="0">
                <a:solidFill>
                  <a:prstClr val="white">
                    <a:alpha val="60000"/>
                  </a:prstClr>
                </a:solidFill>
              </a:rPr>
              <a:t>31/03/25</a:t>
            </a:fld>
            <a:endParaRPr lang="en-US">
              <a:solidFill>
                <a:prstClr val="white">
                  <a:alpha val="60000"/>
                </a:prstClr>
              </a:solidFill>
            </a:endParaRPr>
          </a:p>
        </p:txBody>
      </p:sp>
      <p:sp>
        <p:nvSpPr>
          <p:cNvPr id="5" name="Footer Placeholder 4"/>
          <p:cNvSpPr>
            <a:spLocks noGrp="1"/>
          </p:cNvSpPr>
          <p:nvPr>
            <p:ph type="ftr" sz="quarter" idx="11"/>
          </p:nvPr>
        </p:nvSpPr>
        <p:spPr bwMode="gray">
          <a:xfrm rot="5400000">
            <a:off x="6236208" y="3264408"/>
            <a:ext cx="3859795" cy="228660"/>
          </a:xfrm>
        </p:spPr>
        <p:txBody>
          <a:bodyPr/>
          <a:lstStyle>
            <a:lvl1pPr>
              <a:defRPr b="0" i="0">
                <a:solidFill>
                  <a:schemeClr val="bg1">
                    <a:alpha val="60000"/>
                  </a:schemeClr>
                </a:solidFill>
              </a:defRPr>
            </a:lvl1pPr>
          </a:lstStyle>
          <a:p>
            <a:r>
              <a:rPr lang="en-US">
                <a:solidFill>
                  <a:prstClr val="white">
                    <a:alpha val="60000"/>
                  </a:prstClr>
                </a:solidFill>
              </a:rPr>
              <a:t>Put first thing first</a:t>
            </a:r>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203197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65970" y="927098"/>
            <a:ext cx="6343672" cy="709865"/>
          </a:xfrm>
        </p:spPr>
        <p:txBody>
          <a:bodyPr anchor="ctr"/>
          <a:lstStyle>
            <a:lvl1pPr>
              <a:defRPr sz="32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F9BAFB-A6B3-4FA8-A8C0-8DD0763D472C}"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5146387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p:cNvGrpSpPr/>
          <p:nvPr/>
        </p:nvGrpSpPr>
        <p:grpSpPr>
          <a:xfrm>
            <a:off x="-1588" y="0"/>
            <a:ext cx="9145588" cy="6860798"/>
            <a:chOff x="-1588" y="0"/>
            <a:chExt cx="9145588" cy="6860798"/>
          </a:xfrm>
        </p:grpSpPr>
        <p:sp>
          <p:nvSpPr>
            <p:cNvPr id="12" name="Rectangle 11"/>
            <p:cNvSpPr/>
            <p:nvPr/>
          </p:nvSpPr>
          <p:spPr>
            <a:xfrm>
              <a:off x="0" y="0"/>
              <a:ext cx="9118832" cy="6858000"/>
            </a:xfrm>
            <a:prstGeom prst="rect">
              <a:avLst/>
            </a:prstGeom>
            <a:blipFill>
              <a:blip r:embed="rId2"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8"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title"/>
          </p:nvPr>
        </p:nvSpPr>
        <p:spPr>
          <a:xfrm>
            <a:off x="877534" y="2257588"/>
            <a:ext cx="3090672" cy="3020344"/>
          </a:xfrm>
        </p:spPr>
        <p:txBody>
          <a:bodyPr anchor="ct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5119261" y="2257588"/>
            <a:ext cx="3082516" cy="302034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C40131-F10B-4E48-A330-2106B352F352}"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8" name="Rectangle 7"/>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678616" y="295730"/>
            <a:ext cx="791308" cy="767687"/>
          </a:xfrm>
          <a:prstGeom prst="rect">
            <a:avLst/>
          </a:prstGeom>
        </p:spPr>
        <p:txBody>
          <a:bodyPr anchor="b"/>
          <a:lstStyle>
            <a:lvl1pPr algn="ctr">
              <a:defRPr sz="2800"/>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13105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3.jpe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3.jpe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3.jpe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theme" Target="../theme/theme6.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19" Type="http://schemas.openxmlformats.org/officeDocument/2006/relationships/image" Target="../media/image3.jpeg"/><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7.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image" Target="../media/image3.jpeg"/><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theme" Target="../theme/theme8.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19" Type="http://schemas.openxmlformats.org/officeDocument/2006/relationships/image" Target="../media/image3.jpeg"/><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theme" Target="../theme/theme9.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image" Target="../media/image3.jpeg"/><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FB7CA8E4-D3BB-4DF7-8701-117ACCAB966D}" type="datetime1">
              <a:rPr lang="km-KH" smtClean="0"/>
              <a:t>31/03/25</a:t>
            </a:fld>
            <a:endParaRPr lang="th-TH"/>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r>
              <a:rPr lang="en-US"/>
              <a:t>Put first thing first</a:t>
            </a:r>
            <a:endParaRPr lang="th-TH"/>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412E8994-666F-44D1-A493-51A2424BACAE}" type="slidenum">
              <a:rPr lang="th-TH" smtClean="0"/>
              <a:t>‹#›</a:t>
            </a:fld>
            <a:endParaRPr lang="th-TH"/>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5B76B5F6-54C4-494B-9BD9-9286E7FB9174}"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a:solidFill>
                  <a:srgbClr val="B31166"/>
                </a:solidFill>
              </a:rPr>
              <a:t>Put first thing first</a:t>
            </a:r>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2041114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hdr="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11EF9C06-CDB3-43FC-A3A3-2C9ED4617F8F}"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a:solidFill>
                  <a:srgbClr val="B31166"/>
                </a:solidFill>
              </a:rPr>
              <a:t>Put first thing first</a:t>
            </a:r>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89836062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hdr="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5CE2BAF0-B8D0-4F83-AF69-89DB50083E91}"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a:solidFill>
                  <a:srgbClr val="B31166"/>
                </a:solidFill>
              </a:rPr>
              <a:t>Put first thing first</a:t>
            </a:r>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14146398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hf hdr="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18CABCC9-E179-4954-946B-58927E8D648C}"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a:solidFill>
                  <a:srgbClr val="B31166"/>
                </a:solidFill>
              </a:rPr>
              <a:t>Put first thing first</a:t>
            </a:r>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4655860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hf hdr="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4ED61E02-0D48-47DC-98B0-B971426CFC1E}"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a:solidFill>
                  <a:srgbClr val="B31166"/>
                </a:solidFill>
              </a:rPr>
              <a:t>Put first thing first</a:t>
            </a:r>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75159813"/>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hf hdr="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2E6E1110-D9CF-4573-8906-657EFD4CC44C}"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a:solidFill>
                  <a:srgbClr val="B31166"/>
                </a:solidFill>
              </a:rPr>
              <a:t>Put first thing first</a:t>
            </a:r>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580315046"/>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hf hdr="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2D79F140-6A20-46F6-B8D4-479CD78A94CA}"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a:solidFill>
                  <a:srgbClr val="B31166"/>
                </a:solidFill>
              </a:rPr>
              <a:t>Put first thing first</a:t>
            </a:r>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922036872"/>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hf hdr="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1588" y="0"/>
            <a:ext cx="9145588" cy="6860798"/>
            <a:chOff x="-1588" y="0"/>
            <a:chExt cx="9145588" cy="6860798"/>
          </a:xfrm>
        </p:grpSpPr>
        <p:sp>
          <p:nvSpPr>
            <p:cNvPr id="14" name="Rectangle 13"/>
            <p:cNvSpPr/>
            <p:nvPr/>
          </p:nvSpPr>
          <p:spPr>
            <a:xfrm>
              <a:off x="0" y="0"/>
              <a:ext cx="9118832" cy="6858000"/>
            </a:xfrm>
            <a:prstGeom prst="rect">
              <a:avLst/>
            </a:prstGeom>
            <a:blipFill>
              <a:blip r:embed="rId19" cstate="print">
                <a:duotone>
                  <a:schemeClr val="dk2">
                    <a:shade val="69000"/>
                    <a:hueMod val="91000"/>
                    <a:satMod val="164000"/>
                    <a:lumMod val="74000"/>
                  </a:schemeClr>
                  <a:schemeClr val="dk2">
                    <a:hueMod val="124000"/>
                    <a:satMod val="140000"/>
                    <a:lumMod val="142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8"/>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5" name="Freeform 24"/>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5260" cy="709865"/>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64382" y="2489200"/>
            <a:ext cx="6345260" cy="353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74443" y="6365498"/>
            <a:ext cx="990599" cy="228659"/>
          </a:xfrm>
          <a:prstGeom prst="rect">
            <a:avLst/>
          </a:prstGeom>
        </p:spPr>
        <p:txBody>
          <a:bodyPr vert="horz" lIns="91440" tIns="45720" rIns="91440" bIns="45720" rtlCol="0" anchor="b"/>
          <a:lstStyle>
            <a:lvl1pPr algn="r">
              <a:defRPr sz="900" b="1" i="0">
                <a:solidFill>
                  <a:schemeClr val="accent1"/>
                </a:solidFill>
              </a:defRPr>
            </a:lvl1pPr>
          </a:lstStyle>
          <a:p>
            <a:fld id="{5D1982A4-8153-4EDC-BC2F-BE40DBAA1B40}"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3"/>
          </p:nvPr>
        </p:nvSpPr>
        <p:spPr>
          <a:xfrm>
            <a:off x="590843" y="6365497"/>
            <a:ext cx="3859795" cy="228660"/>
          </a:xfrm>
          <a:prstGeom prst="rect">
            <a:avLst/>
          </a:prstGeom>
        </p:spPr>
        <p:txBody>
          <a:bodyPr vert="horz" lIns="91440" tIns="45720" rIns="91440" bIns="45720" rtlCol="0" anchor="b"/>
          <a:lstStyle>
            <a:lvl1pPr algn="l">
              <a:defRPr sz="900" b="1" i="0">
                <a:solidFill>
                  <a:schemeClr val="accent1"/>
                </a:solidFill>
              </a:defRPr>
            </a:lvl1pPr>
          </a:lstStyle>
          <a:p>
            <a:r>
              <a:rPr lang="en-US">
                <a:solidFill>
                  <a:srgbClr val="B31166"/>
                </a:solidFill>
              </a:rPr>
              <a:t>Put first thing first</a:t>
            </a:r>
          </a:p>
        </p:txBody>
      </p:sp>
      <p:sp>
        <p:nvSpPr>
          <p:cNvPr id="26" name="Rectangle 2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8" name="Slide Number Placeholder 5"/>
          <p:cNvSpPr>
            <a:spLocks noGrp="1"/>
          </p:cNvSpPr>
          <p:nvPr>
            <p:ph type="sldNum" sz="quarter" idx="4"/>
          </p:nvPr>
        </p:nvSpPr>
        <p:spPr bwMode="gray">
          <a:xfrm>
            <a:off x="7678616" y="295730"/>
            <a:ext cx="791308" cy="767687"/>
          </a:xfrm>
          <a:prstGeom prst="rect">
            <a:avLst/>
          </a:prstGeom>
        </p:spPr>
        <p:txBody>
          <a:bodyPr anchor="b"/>
          <a:lstStyle>
            <a:lvl1pPr algn="ctr">
              <a:defRPr sz="2800">
                <a:solidFill>
                  <a:schemeClr val="bg1"/>
                </a:solidFill>
              </a:defRPr>
            </a:lvl1pPr>
          </a:lstStyle>
          <a:p>
            <a:fld id="{D39CF242-7C71-48AC-A3F8-302DEF2F2843}"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48194506"/>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Lst>
  <p:hf hdr="0"/>
  <p:txStyles>
    <p:title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07.pdf" TargetMode="External"/><Relationship Id="rId1" Type="http://schemas.openxmlformats.org/officeDocument/2006/relationships/slideLayout" Target="../slideLayouts/slideLayout115.xml"/><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08.pdf"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hyperlink" Target="09.pdf" TargetMode="External"/><Relationship Id="rId2" Type="http://schemas.openxmlformats.org/officeDocument/2006/relationships/image" Target="../media/image27.jpe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hyperlink" Target="10.pd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11.PNG" TargetMode="External"/><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3" Type="http://schemas.openxmlformats.org/officeDocument/2006/relationships/hyperlink" Target="13.pdf" TargetMode="External"/><Relationship Id="rId7" Type="http://schemas.openxmlformats.org/officeDocument/2006/relationships/image" Target="../media/image31.jpg"/><Relationship Id="rId2" Type="http://schemas.openxmlformats.org/officeDocument/2006/relationships/hyperlink" Target="12.pdf" TargetMode="External"/><Relationship Id="rId1" Type="http://schemas.openxmlformats.org/officeDocument/2006/relationships/slideLayout" Target="../slideLayouts/slideLayout13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14.pdf"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3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15.pdf" TargetMode="External"/><Relationship Id="rId1" Type="http://schemas.openxmlformats.org/officeDocument/2006/relationships/slideLayout" Target="../slideLayouts/slideLayout132.xml"/><Relationship Id="rId6" Type="http://schemas.openxmlformats.org/officeDocument/2006/relationships/image" Target="../media/image36.jpeg"/><Relationship Id="rId5" Type="http://schemas.openxmlformats.org/officeDocument/2006/relationships/image" Target="../media/image35.jp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hyperlink" Target="16.pdf" TargetMode="External"/><Relationship Id="rId1" Type="http://schemas.openxmlformats.org/officeDocument/2006/relationships/slideLayout" Target="../slideLayouts/slideLayout132.xml"/><Relationship Id="rId5" Type="http://schemas.openxmlformats.org/officeDocument/2006/relationships/image" Target="../media/image39.jp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17.pdf" TargetMode="External"/><Relationship Id="rId1" Type="http://schemas.openxmlformats.org/officeDocument/2006/relationships/slideLayout" Target="../slideLayouts/slideLayout132.xml"/><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132.xml"/><Relationship Id="rId5" Type="http://schemas.openxmlformats.org/officeDocument/2006/relationships/image" Target="../media/image46.jpeg"/><Relationship Id="rId4" Type="http://schemas.openxmlformats.org/officeDocument/2006/relationships/image" Target="../media/image45.jp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18.pdf"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19.pdf" TargetMode="External"/><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hyperlink" Target="20.pdf"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hyperlink" Target="21.pdf"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22.pdf" TargetMode="External"/><Relationship Id="rId2" Type="http://schemas.openxmlformats.org/officeDocument/2006/relationships/hyperlink" Target="&#6031;&#6086;&#6036;&#6035;&#6091;&#6037;&#6070;&#6047;&#6075;&#6016;&#6039;&#6070;&#6038;%20&#6035;&#6071;&#6020;&#6031;&#6086;&#6036;&#6035;&#6091;&#6035;&#6083;&#6039;&#6070;&#6038;&#6016;&#6098;&#6043;&#6070;&#6048;&#6070;&#6035;%20&#6018;&#6074;&#6023;&#6070;&#6018;&#6086;&#6035;&#6071;&#6031;&#6037;&#6098;&#6043;&#6076;&#6044;&#6021;&#6071;&#6031;&#6098;&#6031;&#6038;&#6072;&#6042;&#6037;&#6098;&#6047;&#6081;&#6020;&#6018;&#6098;&#6035;&#6070;%20&#6026;&#6082;&#6043;&#6033;&#6070;&#6016;&#6091;&#6033;&#6020;&#6035;&#6073;&#6020;&#6050;&#6070;&#6016;&#6036;&#6098;&#6036;&#6016;&#6071;&#6042;&#6071;&#6041;&#6070;%20&#6050;&#6070;&#6042;&#6040;&#6098;&#6040;&#6030;&#6093;%20&#6035;&#6071;&#6020;&#6016;&#6070;&#6042;&#6043;&#6076;&#6031;&#6043;&#6070;&#6047;&#6091;&#6037;&#6098;&#6033;&#6070;&#6043;&#6091;&#6017;&#6098;&#6043;&#6077;&#6035;&#6042;&#6036;&#6047;&#6091;&#6041;&#6078;&#6020;&#6100;.pdf" TargetMode="Externa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23.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01.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24.pdf" TargetMode="External"/><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25.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g"/><Relationship Id="rId2" Type="http://schemas.openxmlformats.org/officeDocument/2006/relationships/image" Target="../media/image61.jpeg"/><Relationship Id="rId1" Type="http://schemas.openxmlformats.org/officeDocument/2006/relationships/slideLayout" Target="../slideLayouts/slideLayout132.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jpeg"/></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30.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7.xml"/><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9.xml"/><Relationship Id="rId5" Type="http://schemas.openxmlformats.org/officeDocument/2006/relationships/hyperlink" Target="03.pdf" TargetMode="External"/><Relationship Id="rId4" Type="http://schemas.openxmlformats.org/officeDocument/2006/relationships/hyperlink" Target="02.pdf"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05.pdf" TargetMode="External"/><Relationship Id="rId2" Type="http://schemas.openxmlformats.org/officeDocument/2006/relationships/image" Target="../media/image19.jpeg"/><Relationship Id="rId1" Type="http://schemas.openxmlformats.org/officeDocument/2006/relationships/slideLayout" Target="../slideLayouts/slideLayout86.xml"/><Relationship Id="rId5" Type="http://schemas.openxmlformats.org/officeDocument/2006/relationships/image" Target="../media/image20.jpeg"/><Relationship Id="rId4" Type="http://schemas.openxmlformats.org/officeDocument/2006/relationships/hyperlink" Target="04.pdf"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06.pdf" TargetMode="External"/><Relationship Id="rId2" Type="http://schemas.openxmlformats.org/officeDocument/2006/relationships/image" Target="../media/image21.jpeg"/><Relationship Id="rId1" Type="http://schemas.openxmlformats.org/officeDocument/2006/relationships/slideLayout" Target="../slideLayouts/slideLayout98.xml"/><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9552" y="391388"/>
            <a:ext cx="5916613" cy="2549525"/>
          </a:xfrm>
        </p:spPr>
        <p:txBody>
          <a:bodyPr/>
          <a:lstStyle/>
          <a:p>
            <a:r>
              <a:rPr lang="en-US" dirty="0"/>
              <a:t>“7 HABITS OF HIGHLY EEFECTIVE PEOPLE”</a:t>
            </a:r>
          </a:p>
        </p:txBody>
      </p:sp>
      <p:sp>
        <p:nvSpPr>
          <p:cNvPr id="3" name="Subtitle 2"/>
          <p:cNvSpPr>
            <a:spLocks noGrp="1"/>
          </p:cNvSpPr>
          <p:nvPr>
            <p:ph type="subTitle" idx="1"/>
          </p:nvPr>
        </p:nvSpPr>
        <p:spPr>
          <a:xfrm>
            <a:off x="2686145" y="4058875"/>
            <a:ext cx="5916613" cy="862012"/>
          </a:xfrm>
        </p:spPr>
        <p:txBody>
          <a:bodyPr/>
          <a:lstStyle/>
          <a:p>
            <a:r>
              <a:rPr lang="en-US" dirty="0"/>
              <a:t> BY : STEPHEN COVEY</a:t>
            </a:r>
          </a:p>
        </p:txBody>
      </p:sp>
      <p:sp>
        <p:nvSpPr>
          <p:cNvPr id="5" name="Date Placeholder 4"/>
          <p:cNvSpPr>
            <a:spLocks noGrp="1"/>
          </p:cNvSpPr>
          <p:nvPr>
            <p:ph type="dt" sz="half" idx="10"/>
          </p:nvPr>
        </p:nvSpPr>
        <p:spPr>
          <a:xfrm rot="5400000">
            <a:off x="7498080" y="1828800"/>
            <a:ext cx="990599" cy="228659"/>
          </a:xfrm>
        </p:spPr>
        <p:txBody>
          <a:bodyPr/>
          <a:lstStyle/>
          <a:p>
            <a:fld id="{53A1501D-6AA6-44D1-8C54-7CFD7E19C8DB}" type="datetime1">
              <a:rPr lang="km-KH" smtClean="0"/>
              <a:pPr/>
              <a:t>31/03/25</a:t>
            </a:fld>
            <a:endParaRPr lang="en-US"/>
          </a:p>
        </p:txBody>
      </p:sp>
      <p:sp>
        <p:nvSpPr>
          <p:cNvPr id="6" name="Footer Placeholder 5"/>
          <p:cNvSpPr>
            <a:spLocks noGrp="1"/>
          </p:cNvSpPr>
          <p:nvPr>
            <p:ph type="ftr" sz="quarter" idx="11"/>
          </p:nvPr>
        </p:nvSpPr>
        <p:spPr>
          <a:xfrm rot="5400000">
            <a:off x="6236208" y="3264408"/>
            <a:ext cx="3859795" cy="228660"/>
          </a:xfrm>
        </p:spPr>
        <p:txBody>
          <a:bodyPr/>
          <a:lstStyle/>
          <a:p>
            <a:r>
              <a:rPr lang="en-US"/>
              <a:t>Put first thing first</a:t>
            </a:r>
          </a:p>
        </p:txBody>
      </p:sp>
      <p:sp>
        <p:nvSpPr>
          <p:cNvPr id="7" name="Slide Number Placeholder 6"/>
          <p:cNvSpPr>
            <a:spLocks noGrp="1"/>
          </p:cNvSpPr>
          <p:nvPr>
            <p:ph type="sldNum" sz="quarter" idx="12"/>
          </p:nvPr>
        </p:nvSpPr>
        <p:spPr>
          <a:xfrm>
            <a:off x="7678616" y="295730"/>
            <a:ext cx="791308" cy="767687"/>
          </a:xfrm>
        </p:spPr>
        <p:txBody>
          <a:bodyPr/>
          <a:lstStyle/>
          <a:p>
            <a:fld id="{D39CF242-7C71-48AC-A3F8-302DEF2F2843}" type="slidenum">
              <a:rPr lang="en-US" smtClean="0"/>
              <a:pPr/>
              <a:t>1</a:t>
            </a:fld>
            <a:endParaRPr lang="en-US" dirty="0"/>
          </a:p>
        </p:txBody>
      </p:sp>
      <p:sp>
        <p:nvSpPr>
          <p:cNvPr id="4" name="TextBox 3"/>
          <p:cNvSpPr txBox="1"/>
          <p:nvPr/>
        </p:nvSpPr>
        <p:spPr>
          <a:xfrm>
            <a:off x="573290" y="3441198"/>
            <a:ext cx="4605748" cy="2548070"/>
          </a:xfrm>
          <a:prstGeom prst="rect">
            <a:avLst/>
          </a:prstGeom>
          <a:noFill/>
        </p:spPr>
        <p:txBody>
          <a:bodyPr wrap="none" rtlCol="0">
            <a:spAutoFit/>
          </a:bodyPr>
          <a:lstStyle/>
          <a:p>
            <a:r>
              <a:rPr lang="en-US" dirty="0">
                <a:solidFill>
                  <a:prstClr val="white"/>
                </a:solidFill>
              </a:rPr>
              <a:t>Habit 3 : Put First thing first</a:t>
            </a:r>
          </a:p>
          <a:p>
            <a:endParaRPr lang="en-US" sz="1800" dirty="0">
              <a:solidFill>
                <a:prstClr val="white"/>
              </a:solidFill>
            </a:endParaRPr>
          </a:p>
          <a:p>
            <a:endParaRPr lang="en-US" sz="1800" dirty="0">
              <a:solidFill>
                <a:prstClr val="white"/>
              </a:solidFill>
            </a:endParaRPr>
          </a:p>
          <a:p>
            <a:endParaRPr lang="en-US" sz="1800" dirty="0">
              <a:solidFill>
                <a:prstClr val="white"/>
              </a:solidFill>
            </a:endParaRPr>
          </a:p>
          <a:p>
            <a:endParaRPr lang="en-US" sz="1800" dirty="0">
              <a:solidFill>
                <a:prstClr val="white"/>
              </a:solidFill>
            </a:endParaRPr>
          </a:p>
          <a:p>
            <a:endParaRPr lang="en-US" sz="1800" dirty="0">
              <a:solidFill>
                <a:prstClr val="white"/>
              </a:solidFill>
            </a:endParaRPr>
          </a:p>
          <a:p>
            <a:endParaRPr lang="en-US" sz="1800" dirty="0">
              <a:solidFill>
                <a:prstClr val="white"/>
              </a:solidFill>
            </a:endParaRPr>
          </a:p>
          <a:p>
            <a:pPr>
              <a:lnSpc>
                <a:spcPct val="150000"/>
              </a:lnSpc>
            </a:pPr>
            <a:r>
              <a:rPr lang="en-US" sz="1800" dirty="0">
                <a:solidFill>
                  <a:prstClr val="white"/>
                </a:solidFill>
              </a:rPr>
              <a:t>PRESENTED BY : Naveen Jain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2362200"/>
            <a:ext cx="2397176" cy="3676650"/>
          </a:xfrm>
          <a:prstGeom prst="rect">
            <a:avLst/>
          </a:prstGeom>
        </p:spPr>
      </p:pic>
    </p:spTree>
    <p:extLst>
      <p:ext uri="{BB962C8B-B14F-4D97-AF65-F5344CB8AC3E}">
        <p14:creationId xmlns:p14="http://schemas.microsoft.com/office/powerpoint/2010/main" val="1750157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Habit # 03  Cont.….</a:t>
            </a:r>
            <a:endParaRPr lang="en-GB" altLang="en-US" dirty="0"/>
          </a:p>
        </p:txBody>
      </p:sp>
      <p:sp>
        <p:nvSpPr>
          <p:cNvPr id="3" name="Content Placeholder 2"/>
          <p:cNvSpPr>
            <a:spLocks noGrp="1"/>
          </p:cNvSpPr>
          <p:nvPr>
            <p:ph idx="1"/>
          </p:nvPr>
        </p:nvSpPr>
        <p:spPr/>
        <p:txBody>
          <a:bodyPr rtlCol="0">
            <a:normAutofit/>
          </a:bodyPr>
          <a:lstStyle/>
          <a:p>
            <a:pPr fontAlgn="auto">
              <a:spcAft>
                <a:spcPts val="0"/>
              </a:spcAft>
              <a:defRPr/>
            </a:pPr>
            <a:r>
              <a:rPr lang="en-US" u="sng" dirty="0">
                <a:latin typeface="Trajan Pro" pitchFamily="18" charset="0"/>
                <a:hlinkClick r:id="rId2" action="ppaction://hlinkfile"/>
              </a:rPr>
              <a:t>Urgent</a:t>
            </a:r>
            <a:endParaRPr lang="en-US" u="sng" dirty="0">
              <a:latin typeface="Trajan Pro" pitchFamily="18" charset="0"/>
            </a:endParaRPr>
          </a:p>
          <a:p>
            <a:pPr lvl="1" fontAlgn="auto">
              <a:spcAft>
                <a:spcPts val="0"/>
              </a:spcAft>
              <a:defRPr/>
            </a:pPr>
            <a:r>
              <a:rPr lang="en-US" dirty="0">
                <a:latin typeface="Trajan Pro" pitchFamily="18" charset="0"/>
              </a:rPr>
              <a:t>Pressing things upon you, things which give you a sense of urgency, you must act upon it </a:t>
            </a:r>
          </a:p>
          <a:p>
            <a:pPr lvl="1" fontAlgn="auto">
              <a:spcAft>
                <a:spcPts val="0"/>
              </a:spcAft>
              <a:defRPr/>
            </a:pPr>
            <a:r>
              <a:rPr lang="en-US" dirty="0">
                <a:latin typeface="Trajan Pro" pitchFamily="18" charset="0"/>
              </a:rPr>
              <a:t>It requires immediate attention</a:t>
            </a:r>
          </a:p>
          <a:p>
            <a:pPr lvl="1">
              <a:defRPr/>
            </a:pPr>
            <a:r>
              <a:rPr lang="en-US" dirty="0">
                <a:latin typeface="Trajan Pro" pitchFamily="18" charset="0"/>
              </a:rPr>
              <a:t>Comes from environment</a:t>
            </a:r>
          </a:p>
          <a:p>
            <a:pPr lvl="1" fontAlgn="auto">
              <a:spcAft>
                <a:spcPts val="0"/>
              </a:spcAft>
              <a:defRPr/>
            </a:pPr>
            <a:endParaRPr lang="en-US" dirty="0"/>
          </a:p>
          <a:p>
            <a:pPr lvl="1" fontAlgn="auto">
              <a:spcAft>
                <a:spcPts val="0"/>
              </a:spcAft>
              <a:defRPr/>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188" y="1066800"/>
            <a:ext cx="2438400" cy="2438400"/>
          </a:xfrm>
          <a:prstGeom prst="ellipse">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4604358"/>
            <a:ext cx="2971800" cy="1952591"/>
          </a:xfrm>
          <a:prstGeom prst="rect">
            <a:avLst/>
          </a:prstGeom>
        </p:spPr>
      </p:pic>
      <p:sp>
        <p:nvSpPr>
          <p:cNvPr id="5" name="Date Placeholder 4"/>
          <p:cNvSpPr>
            <a:spLocks noGrp="1"/>
          </p:cNvSpPr>
          <p:nvPr>
            <p:ph type="dt" sz="half" idx="10"/>
          </p:nvPr>
        </p:nvSpPr>
        <p:spPr/>
        <p:txBody>
          <a:bodyPr/>
          <a:lstStyle/>
          <a:p>
            <a:fld id="{E346090D-7C0A-4C5E-B85F-8F7DB7B27825}" type="datetime1">
              <a:rPr lang="km-KH" smtClean="0">
                <a:solidFill>
                  <a:srgbClr val="B31166"/>
                </a:solidFill>
              </a:rPr>
              <a:t>31/03/25</a:t>
            </a:fld>
            <a:endParaRPr lang="en-US">
              <a:solidFill>
                <a:srgbClr val="B31166"/>
              </a:solidFill>
            </a:endParaRPr>
          </a:p>
        </p:txBody>
      </p:sp>
      <p:sp>
        <p:nvSpPr>
          <p:cNvPr id="7" name="Footer Placeholder 6"/>
          <p:cNvSpPr>
            <a:spLocks noGrp="1"/>
          </p:cNvSpPr>
          <p:nvPr>
            <p:ph type="ftr" sz="quarter" idx="11"/>
          </p:nvPr>
        </p:nvSpPr>
        <p:spPr/>
        <p:txBody>
          <a:bodyPr/>
          <a:lstStyle/>
          <a:p>
            <a:r>
              <a:rPr lang="en-US">
                <a:solidFill>
                  <a:srgbClr val="B31166"/>
                </a:solidFill>
              </a:rPr>
              <a:t>Put first thing first</a:t>
            </a:r>
          </a:p>
        </p:txBody>
      </p:sp>
      <p:sp>
        <p:nvSpPr>
          <p:cNvPr id="8" name="Slide Number Placeholder 7"/>
          <p:cNvSpPr>
            <a:spLocks noGrp="1"/>
          </p:cNvSpPr>
          <p:nvPr>
            <p:ph type="sldNum" sz="quarter" idx="12"/>
          </p:nvPr>
        </p:nvSpPr>
        <p:spPr/>
        <p:txBody>
          <a:bodyPr/>
          <a:lstStyle/>
          <a:p>
            <a:fld id="{D39CF242-7C71-48AC-A3F8-302DEF2F2843}" type="slidenum">
              <a:rPr lang="en-US" smtClean="0">
                <a:solidFill>
                  <a:prstClr val="white"/>
                </a:solidFill>
              </a:rPr>
              <a:pPr/>
              <a:t>10</a:t>
            </a:fld>
            <a:endParaRPr lang="en-US">
              <a:solidFill>
                <a:prstClr val="white"/>
              </a:solidFill>
            </a:endParaRPr>
          </a:p>
        </p:txBody>
      </p:sp>
    </p:spTree>
    <p:extLst>
      <p:ext uri="{BB962C8B-B14F-4D97-AF65-F5344CB8AC3E}">
        <p14:creationId xmlns:p14="http://schemas.microsoft.com/office/powerpoint/2010/main" val="2449265656"/>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0498" y="1141370"/>
            <a:ext cx="7261902" cy="4525963"/>
          </a:xfrm>
        </p:spPr>
        <p:txBody>
          <a:bodyPr/>
          <a:lstStyle/>
          <a:p>
            <a:r>
              <a:rPr lang="en-US" sz="2400" dirty="0">
                <a:latin typeface="Century Gothic" panose="020B0502020202020204" pitchFamily="34" charset="0"/>
                <a:hlinkClick r:id="rId2" action="ppaction://hlinkfile"/>
              </a:rPr>
              <a:t>W</a:t>
            </a:r>
            <a:r>
              <a:rPr lang="en-US" sz="2400" dirty="0">
                <a:latin typeface="Century Gothic" panose="020B0502020202020204" pitchFamily="34" charset="0"/>
              </a:rPr>
              <a:t>illpower/Won’t-power</a:t>
            </a:r>
          </a:p>
          <a:p>
            <a:pPr>
              <a:buFont typeface="Calibri" panose="020F0502020204030204" pitchFamily="34" charset="0"/>
              <a:buChar char="–"/>
            </a:pPr>
            <a:r>
              <a:rPr lang="en-US" sz="2400" dirty="0">
                <a:latin typeface="Century Gothic" panose="020B0502020202020204" pitchFamily="34" charset="0"/>
              </a:rPr>
              <a:t>Willpower: say YES to your most important things</a:t>
            </a:r>
          </a:p>
          <a:p>
            <a:pPr>
              <a:buFont typeface="Calibri" panose="020F0502020204030204" pitchFamily="34" charset="0"/>
              <a:buChar char="–"/>
            </a:pPr>
            <a:r>
              <a:rPr lang="en-US" sz="2400" dirty="0">
                <a:latin typeface="Century Gothic" panose="020B0502020202020204" pitchFamily="34" charset="0"/>
              </a:rPr>
              <a:t>Won’t-power: say NO to less important things and peer pressure</a:t>
            </a:r>
          </a:p>
          <a:p>
            <a:pPr marL="0" indent="0">
              <a:buNone/>
            </a:pPr>
            <a:endParaRPr lang="en-US" dirty="0"/>
          </a:p>
        </p:txBody>
      </p:sp>
      <p:pic>
        <p:nvPicPr>
          <p:cNvPr id="3074" name="Picture 2" descr="http://www.lorenzoquinn.com/wp-content/uploads/2012/02/0120.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21190" y1="58054" x2="50030" y2="33557"/>
                        <a14:foregroundMark x1="29387" y1="40268" x2="38555" y2="40268"/>
                        <a14:foregroundMark x1="47298" y1="36242" x2="73710" y2="17785"/>
                        <a14:foregroundMark x1="78871" y1="29978" x2="78749" y2="35347"/>
                        <a14:foregroundMark x1="30540" y1="42729" x2="39526" y2="40045"/>
                        <a14:backgroundMark x1="31330" y1="46980" x2="36308" y2="42729"/>
                        <a14:backgroundMark x1="36491" y1="43400" x2="39223" y2="41611"/>
                      </a14:backgroundRemoval>
                    </a14:imgEffect>
                  </a14:imgLayer>
                </a14:imgProps>
              </a:ext>
              <a:ext uri="{28A0092B-C50C-407E-A947-70E740481C1C}">
                <a14:useLocalDpi xmlns:a14="http://schemas.microsoft.com/office/drawing/2010/main" val="0"/>
              </a:ext>
            </a:extLst>
          </a:blip>
          <a:srcRect/>
          <a:stretch>
            <a:fillRect/>
          </a:stretch>
        </p:blipFill>
        <p:spPr bwMode="auto">
          <a:xfrm>
            <a:off x="899592" y="2636912"/>
            <a:ext cx="7488832" cy="4064977"/>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8CFF1457-8248-41E4-A51B-15901A08DA1C}" type="datetime1">
              <a:rPr lang="km-KH" smtClean="0"/>
              <a:t>31/03/25</a:t>
            </a:fld>
            <a:endParaRPr lang="th-TH"/>
          </a:p>
        </p:txBody>
      </p:sp>
      <p:sp>
        <p:nvSpPr>
          <p:cNvPr id="4" name="Footer Placeholder 3"/>
          <p:cNvSpPr>
            <a:spLocks noGrp="1"/>
          </p:cNvSpPr>
          <p:nvPr>
            <p:ph type="ftr" sz="quarter" idx="11"/>
          </p:nvPr>
        </p:nvSpPr>
        <p:spPr>
          <a:xfrm>
            <a:off x="5076056" y="6219086"/>
            <a:ext cx="3502152" cy="365125"/>
          </a:xfrm>
        </p:spPr>
        <p:txBody>
          <a:bodyPr/>
          <a:lstStyle/>
          <a:p>
            <a:r>
              <a:rPr lang="en-US" dirty="0"/>
              <a:t>Put first thing first</a:t>
            </a:r>
            <a:endParaRPr lang="th-TH" dirty="0"/>
          </a:p>
        </p:txBody>
      </p:sp>
      <p:sp>
        <p:nvSpPr>
          <p:cNvPr id="5" name="Slide Number Placeholder 4"/>
          <p:cNvSpPr>
            <a:spLocks noGrp="1"/>
          </p:cNvSpPr>
          <p:nvPr>
            <p:ph type="sldNum" sz="quarter" idx="12"/>
          </p:nvPr>
        </p:nvSpPr>
        <p:spPr/>
        <p:txBody>
          <a:bodyPr/>
          <a:lstStyle/>
          <a:p>
            <a:fld id="{412E8994-666F-44D1-A493-51A2424BACAE}" type="slidenum">
              <a:rPr lang="th-TH" smtClean="0"/>
              <a:t>11</a:t>
            </a:fld>
            <a:endParaRPr lang="th-TH"/>
          </a:p>
        </p:txBody>
      </p:sp>
    </p:spTree>
    <p:extLst>
      <p:ext uri="{BB962C8B-B14F-4D97-AF65-F5344CB8AC3E}">
        <p14:creationId xmlns:p14="http://schemas.microsoft.com/office/powerpoint/2010/main" val="76741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827584" y="4797152"/>
            <a:ext cx="7501020" cy="1520413"/>
          </a:xfrm>
        </p:spPr>
        <p:txBody>
          <a:bodyPr>
            <a:normAutofit/>
          </a:bodyPr>
          <a:lstStyle/>
          <a:p>
            <a:r>
              <a:rPr lang="en-US" sz="1800" dirty="0">
                <a:latin typeface="Century Gothic" panose="020B0502020202020204" pitchFamily="34" charset="0"/>
              </a:rPr>
              <a:t>The better you organize yourself, the more you’ll be able to pack in more time for family and friends, more time for school, more time for yourself, and more time for your first things.</a:t>
            </a:r>
            <a:endParaRPr lang="th-TH" sz="1800" dirty="0">
              <a:latin typeface="Century Gothic" panose="020B0502020202020204" pitchFamily="34" charset="0"/>
            </a:endParaRPr>
          </a:p>
        </p:txBody>
      </p:sp>
      <p:pic>
        <p:nvPicPr>
          <p:cNvPr id="4098" name="Picture 2" descr="http://blog.coxandkings.com/wp-content/uploads/2013/12/open-and-repa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063938"/>
            <a:ext cx="2664296" cy="26642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blog.coxandkings.com/wp-content/uploads/2013/12/open-and-repack.jpg"/>
          <p:cNvPicPr>
            <a:picLocks noChangeAspect="1" noChangeArrowheads="1"/>
          </p:cNvPicPr>
          <p:nvPr/>
        </p:nvPicPr>
        <p:blipFill rotWithShape="1">
          <a:blip r:embed="rId2">
            <a:extLst>
              <a:ext uri="{28A0092B-C50C-407E-A947-70E740481C1C}">
                <a14:useLocalDpi xmlns:a14="http://schemas.microsoft.com/office/drawing/2010/main" val="0"/>
              </a:ext>
            </a:extLst>
          </a:blip>
          <a:srcRect l="7094" t="657" r="8665" b="-1"/>
          <a:stretch/>
        </p:blipFill>
        <p:spPr bwMode="auto">
          <a:xfrm>
            <a:off x="6084168" y="1072706"/>
            <a:ext cx="2244436" cy="26467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blog.coxandkings.com/wp-content/uploads/2013/12/open-and-repack.jpg"/>
          <p:cNvPicPr>
            <a:picLocks noChangeAspect="1" noChangeArrowheads="1"/>
          </p:cNvPicPr>
          <p:nvPr/>
        </p:nvPicPr>
        <p:blipFill rotWithShape="1">
          <a:blip r:embed="rId2">
            <a:extLst>
              <a:ext uri="{28A0092B-C50C-407E-A947-70E740481C1C}">
                <a14:useLocalDpi xmlns:a14="http://schemas.microsoft.com/office/drawing/2010/main" val="0"/>
              </a:ext>
            </a:extLst>
          </a:blip>
          <a:srcRect l="6247" t="-1" r="6836" b="-1"/>
          <a:stretch/>
        </p:blipFill>
        <p:spPr bwMode="auto">
          <a:xfrm>
            <a:off x="3638386" y="1052736"/>
            <a:ext cx="2315688" cy="26642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3" action="ppaction://hlinkfile"/>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3473355"/>
            <a:ext cx="8174061" cy="1676262"/>
          </a:xfrm>
          <a:prstGeom prst="rect">
            <a:avLst/>
          </a:prstGeom>
        </p:spPr>
      </p:pic>
      <p:sp>
        <p:nvSpPr>
          <p:cNvPr id="2" name="Date Placeholder 1"/>
          <p:cNvSpPr>
            <a:spLocks noGrp="1"/>
          </p:cNvSpPr>
          <p:nvPr>
            <p:ph type="dt" sz="half" idx="10"/>
          </p:nvPr>
        </p:nvSpPr>
        <p:spPr/>
        <p:txBody>
          <a:bodyPr/>
          <a:lstStyle/>
          <a:p>
            <a:fld id="{51C4144C-BEC9-4633-826A-C98244B0C75B}" type="datetime1">
              <a:rPr lang="km-KH" smtClean="0"/>
              <a:t>31/03/25</a:t>
            </a:fld>
            <a:endParaRPr lang="th-TH"/>
          </a:p>
        </p:txBody>
      </p:sp>
      <p:sp>
        <p:nvSpPr>
          <p:cNvPr id="3" name="Footer Placeholder 2"/>
          <p:cNvSpPr>
            <a:spLocks noGrp="1"/>
          </p:cNvSpPr>
          <p:nvPr>
            <p:ph type="ftr" sz="quarter" idx="11"/>
          </p:nvPr>
        </p:nvSpPr>
        <p:spPr/>
        <p:txBody>
          <a:bodyPr/>
          <a:lstStyle/>
          <a:p>
            <a:r>
              <a:rPr lang="en-US"/>
              <a:t>Put first thing first</a:t>
            </a:r>
            <a:endParaRPr lang="th-TH"/>
          </a:p>
        </p:txBody>
      </p:sp>
      <p:sp>
        <p:nvSpPr>
          <p:cNvPr id="8" name="Slide Number Placeholder 7"/>
          <p:cNvSpPr>
            <a:spLocks noGrp="1"/>
          </p:cNvSpPr>
          <p:nvPr>
            <p:ph type="sldNum" sz="quarter" idx="12"/>
          </p:nvPr>
        </p:nvSpPr>
        <p:spPr/>
        <p:txBody>
          <a:bodyPr/>
          <a:lstStyle/>
          <a:p>
            <a:fld id="{412E8994-666F-44D1-A493-51A2424BACAE}" type="slidenum">
              <a:rPr lang="th-TH" smtClean="0"/>
              <a:t>12</a:t>
            </a:fld>
            <a:endParaRPr lang="th-TH"/>
          </a:p>
        </p:txBody>
      </p:sp>
    </p:spTree>
    <p:extLst>
      <p:ext uri="{BB962C8B-B14F-4D97-AF65-F5344CB8AC3E}">
        <p14:creationId xmlns:p14="http://schemas.microsoft.com/office/powerpoint/2010/main" val="276932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764704"/>
            <a:ext cx="7024744" cy="1143000"/>
          </a:xfrm>
        </p:spPr>
        <p:txBody>
          <a:bodyPr>
            <a:normAutofit/>
          </a:bodyPr>
          <a:lstStyle/>
          <a:p>
            <a:r>
              <a:rPr lang="en-US" sz="3600" dirty="0">
                <a:solidFill>
                  <a:schemeClr val="tx1"/>
                </a:solidFill>
                <a:latin typeface="Copperplate Gothic Bold" panose="020E0705020206020404" pitchFamily="34" charset="0"/>
              </a:rPr>
              <a:t>The </a:t>
            </a:r>
            <a:r>
              <a:rPr lang="en-US" sz="3600" dirty="0">
                <a:solidFill>
                  <a:schemeClr val="tx1"/>
                </a:solidFill>
                <a:latin typeface="Copperplate Gothic Bold" panose="020E0705020206020404" pitchFamily="34" charset="0"/>
                <a:hlinkClick r:id="rId2" action="ppaction://hlinkfile"/>
              </a:rPr>
              <a:t>Time</a:t>
            </a:r>
            <a:r>
              <a:rPr lang="en-US" sz="3600" dirty="0">
                <a:solidFill>
                  <a:schemeClr val="tx1"/>
                </a:solidFill>
                <a:latin typeface="Copperplate Gothic Bold" panose="020E0705020206020404" pitchFamily="34" charset="0"/>
              </a:rPr>
              <a:t> Quadrants</a:t>
            </a:r>
            <a:endParaRPr lang="th-TH" sz="3600" dirty="0">
              <a:solidFill>
                <a:schemeClr val="tx1"/>
              </a:solidFill>
              <a:latin typeface="Copperplate Gothic Bold" panose="020E0705020206020404" pitchFamily="34" charset="0"/>
            </a:endParaRPr>
          </a:p>
        </p:txBody>
      </p:sp>
      <p:sp>
        <p:nvSpPr>
          <p:cNvPr id="3" name="Content Placeholder 2"/>
          <p:cNvSpPr>
            <a:spLocks noGrp="1"/>
          </p:cNvSpPr>
          <p:nvPr>
            <p:ph idx="1"/>
          </p:nvPr>
        </p:nvSpPr>
        <p:spPr>
          <a:xfrm>
            <a:off x="827584" y="2132856"/>
            <a:ext cx="7488832" cy="3816424"/>
          </a:xfrm>
        </p:spPr>
        <p:txBody>
          <a:bodyPr>
            <a:normAutofit/>
          </a:bodyPr>
          <a:lstStyle/>
          <a:p>
            <a:r>
              <a:rPr lang="en-US" sz="2400" dirty="0">
                <a:latin typeface="Century Gothic" panose="020B0502020202020204" pitchFamily="34" charset="0"/>
              </a:rPr>
              <a:t>The Time Quadrants model can help you prioritize your time into 2 main categories: Important and Urgent.</a:t>
            </a:r>
          </a:p>
          <a:p>
            <a:r>
              <a:rPr lang="en-US" sz="2400" dirty="0">
                <a:latin typeface="Century Gothic" panose="020B0502020202020204" pitchFamily="34" charset="0"/>
              </a:rPr>
              <a:t>IMPORTANT:</a:t>
            </a:r>
          </a:p>
          <a:p>
            <a:pPr lvl="1"/>
            <a:r>
              <a:rPr lang="en-US" sz="2400" dirty="0">
                <a:latin typeface="Century Gothic" panose="020B0502020202020204" pitchFamily="34" charset="0"/>
              </a:rPr>
              <a:t>Activities that contribute to your mission and goal.</a:t>
            </a:r>
          </a:p>
          <a:p>
            <a:r>
              <a:rPr lang="en-US" sz="2400" dirty="0">
                <a:latin typeface="Century Gothic" panose="020B0502020202020204" pitchFamily="34" charset="0"/>
              </a:rPr>
              <a:t>URGENT:</a:t>
            </a:r>
          </a:p>
          <a:p>
            <a:pPr lvl="1"/>
            <a:r>
              <a:rPr lang="en-US" sz="2400" dirty="0">
                <a:latin typeface="Century Gothic" panose="020B0502020202020204" pitchFamily="34" charset="0"/>
              </a:rPr>
              <a:t>Activities that demand immediate attention.</a:t>
            </a:r>
            <a:endParaRPr lang="th-TH" sz="2400" dirty="0">
              <a:latin typeface="Century Gothic" panose="020B0502020202020204" pitchFamily="34" charset="0"/>
            </a:endParaRPr>
          </a:p>
        </p:txBody>
      </p:sp>
      <p:sp>
        <p:nvSpPr>
          <p:cNvPr id="4" name="Date Placeholder 3"/>
          <p:cNvSpPr>
            <a:spLocks noGrp="1"/>
          </p:cNvSpPr>
          <p:nvPr>
            <p:ph type="dt" sz="half" idx="10"/>
          </p:nvPr>
        </p:nvSpPr>
        <p:spPr/>
        <p:txBody>
          <a:bodyPr/>
          <a:lstStyle/>
          <a:p>
            <a:fld id="{D38DFEE4-9D88-47C1-8682-A62F874EFCA6}" type="datetime1">
              <a:rPr lang="km-KH" smtClean="0"/>
              <a:t>31/03/25</a:t>
            </a:fld>
            <a:endParaRPr lang="th-TH"/>
          </a:p>
        </p:txBody>
      </p:sp>
      <p:sp>
        <p:nvSpPr>
          <p:cNvPr id="5" name="Footer Placeholder 4"/>
          <p:cNvSpPr>
            <a:spLocks noGrp="1"/>
          </p:cNvSpPr>
          <p:nvPr>
            <p:ph type="ftr" sz="quarter" idx="11"/>
          </p:nvPr>
        </p:nvSpPr>
        <p:spPr/>
        <p:txBody>
          <a:bodyPr/>
          <a:lstStyle/>
          <a:p>
            <a:r>
              <a:rPr lang="en-US"/>
              <a:t>Put first thing first</a:t>
            </a:r>
            <a:endParaRPr lang="th-TH"/>
          </a:p>
        </p:txBody>
      </p:sp>
      <p:sp>
        <p:nvSpPr>
          <p:cNvPr id="6" name="Slide Number Placeholder 5"/>
          <p:cNvSpPr>
            <a:spLocks noGrp="1"/>
          </p:cNvSpPr>
          <p:nvPr>
            <p:ph type="sldNum" sz="quarter" idx="12"/>
          </p:nvPr>
        </p:nvSpPr>
        <p:spPr/>
        <p:txBody>
          <a:bodyPr/>
          <a:lstStyle/>
          <a:p>
            <a:fld id="{412E8994-666F-44D1-A493-51A2424BACAE}" type="slidenum">
              <a:rPr lang="th-TH" smtClean="0"/>
              <a:t>13</a:t>
            </a:fld>
            <a:endParaRPr lang="th-TH"/>
          </a:p>
        </p:txBody>
      </p:sp>
    </p:spTree>
    <p:extLst>
      <p:ext uri="{BB962C8B-B14F-4D97-AF65-F5344CB8AC3E}">
        <p14:creationId xmlns:p14="http://schemas.microsoft.com/office/powerpoint/2010/main" val="132386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hlinkClick r:id="rId2" action="ppaction://hlinkfile"/>
              </a:rPr>
              <a:t>Time</a:t>
            </a:r>
            <a:r>
              <a:rPr lang="en-US" altLang="en-US" dirty="0"/>
              <a:t> Management Matrix</a:t>
            </a:r>
            <a:endParaRPr lang="en-GB" altLang="en-US" dirty="0"/>
          </a:p>
        </p:txBody>
      </p:sp>
      <p:sp>
        <p:nvSpPr>
          <p:cNvPr id="15" name="Rectangle 14"/>
          <p:cNvSpPr/>
          <p:nvPr/>
        </p:nvSpPr>
        <p:spPr>
          <a:xfrm>
            <a:off x="1285873" y="2118626"/>
            <a:ext cx="3286125" cy="2357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prstClr val="white"/>
                </a:solidFill>
                <a:latin typeface="Trajan Pro" panose="02020502050506020301" pitchFamily="18" charset="0"/>
              </a:rPr>
              <a:t>Q1</a:t>
            </a:r>
          </a:p>
          <a:p>
            <a:pPr algn="ctr">
              <a:defRPr/>
            </a:pPr>
            <a:r>
              <a:rPr lang="en-US" sz="1800" dirty="0">
                <a:solidFill>
                  <a:prstClr val="white"/>
                </a:solidFill>
                <a:latin typeface="Trajan Pro" panose="02020502050506020301" pitchFamily="18" charset="0"/>
              </a:rPr>
              <a:t>Urgent &amp; Important</a:t>
            </a:r>
          </a:p>
          <a:p>
            <a:pPr algn="ctr">
              <a:defRPr/>
            </a:pPr>
            <a:r>
              <a:rPr lang="en-US" sz="1800" dirty="0">
                <a:solidFill>
                  <a:prstClr val="white"/>
                </a:solidFill>
                <a:latin typeface="Trajan Pro" panose="02020502050506020301" pitchFamily="18" charset="0"/>
              </a:rPr>
              <a:t>(Problems, crisis, important meeting with urgent agenda)</a:t>
            </a:r>
            <a:endParaRPr lang="en-GB" sz="1800" dirty="0">
              <a:solidFill>
                <a:prstClr val="white"/>
              </a:solidFill>
              <a:latin typeface="Trajan Pro" panose="02020502050506020301" pitchFamily="18" charset="0"/>
            </a:endParaRPr>
          </a:p>
        </p:txBody>
      </p:sp>
      <p:sp>
        <p:nvSpPr>
          <p:cNvPr id="16" name="Rectangle 15"/>
          <p:cNvSpPr/>
          <p:nvPr/>
        </p:nvSpPr>
        <p:spPr>
          <a:xfrm>
            <a:off x="4571998" y="2118626"/>
            <a:ext cx="3286125" cy="23574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prstClr val="white"/>
                </a:solidFill>
                <a:latin typeface="Trajan Pro" panose="02020502050506020301" pitchFamily="18" charset="0"/>
              </a:rPr>
              <a:t>Q2</a:t>
            </a:r>
          </a:p>
          <a:p>
            <a:pPr algn="ctr">
              <a:defRPr/>
            </a:pPr>
            <a:r>
              <a:rPr lang="en-US" sz="1800" dirty="0">
                <a:solidFill>
                  <a:prstClr val="white"/>
                </a:solidFill>
                <a:latin typeface="Trajan Pro" panose="02020502050506020301" pitchFamily="18" charset="0"/>
              </a:rPr>
              <a:t>Not Urgent &amp; Important</a:t>
            </a:r>
          </a:p>
          <a:p>
            <a:pPr algn="ctr">
              <a:defRPr/>
            </a:pPr>
            <a:r>
              <a:rPr lang="en-US" sz="1800" dirty="0">
                <a:solidFill>
                  <a:prstClr val="white"/>
                </a:solidFill>
                <a:latin typeface="Trajan Pro" panose="02020502050506020301" pitchFamily="18" charset="0"/>
              </a:rPr>
              <a:t>(it attach your mission and goals but there is no urgency</a:t>
            </a:r>
            <a:r>
              <a:rPr lang="en-US" sz="1800" dirty="0">
                <a:solidFill>
                  <a:prstClr val="white"/>
                </a:solidFill>
              </a:rPr>
              <a:t>)</a:t>
            </a:r>
            <a:endParaRPr lang="en-GB" sz="1800" dirty="0">
              <a:solidFill>
                <a:prstClr val="white"/>
              </a:solidFill>
            </a:endParaRPr>
          </a:p>
        </p:txBody>
      </p:sp>
      <p:sp>
        <p:nvSpPr>
          <p:cNvPr id="17" name="Rectangle 16"/>
          <p:cNvSpPr/>
          <p:nvPr/>
        </p:nvSpPr>
        <p:spPr>
          <a:xfrm>
            <a:off x="1285873" y="4477816"/>
            <a:ext cx="3286125" cy="2357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prstClr val="white"/>
                </a:solidFill>
                <a:latin typeface="Trajan Pro" panose="02020502050506020301" pitchFamily="18" charset="0"/>
              </a:rPr>
              <a:t>Q3</a:t>
            </a:r>
          </a:p>
          <a:p>
            <a:pPr algn="ctr">
              <a:defRPr/>
            </a:pPr>
            <a:r>
              <a:rPr lang="en-US" sz="1600" dirty="0">
                <a:solidFill>
                  <a:prstClr val="white"/>
                </a:solidFill>
                <a:latin typeface="Trajan Pro" panose="02020502050506020301" pitchFamily="18" charset="0"/>
              </a:rPr>
              <a:t>Urgent &amp; Not Important</a:t>
            </a:r>
          </a:p>
          <a:p>
            <a:pPr algn="ctr">
              <a:defRPr/>
            </a:pPr>
            <a:r>
              <a:rPr lang="en-US" sz="1600" dirty="0">
                <a:solidFill>
                  <a:prstClr val="white"/>
                </a:solidFill>
                <a:latin typeface="Trajan Pro" panose="02020502050506020301" pitchFamily="18" charset="0"/>
              </a:rPr>
              <a:t>(its pressing, its that ringing phone , un answered mail, may be they are urgent but not connecting with your mission &amp; goals, important to other people)</a:t>
            </a:r>
            <a:endParaRPr lang="en-GB" sz="1600" dirty="0">
              <a:solidFill>
                <a:prstClr val="white"/>
              </a:solidFill>
              <a:latin typeface="Trajan Pro" panose="02020502050506020301" pitchFamily="18" charset="0"/>
            </a:endParaRPr>
          </a:p>
        </p:txBody>
      </p:sp>
      <p:sp>
        <p:nvSpPr>
          <p:cNvPr id="18" name="Rectangle 17"/>
          <p:cNvSpPr/>
          <p:nvPr/>
        </p:nvSpPr>
        <p:spPr>
          <a:xfrm>
            <a:off x="4571998" y="4477816"/>
            <a:ext cx="3286125" cy="2357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800" dirty="0">
                <a:solidFill>
                  <a:prstClr val="white"/>
                </a:solidFill>
                <a:latin typeface="Trajan Pro" panose="02020502050506020301" pitchFamily="18" charset="0"/>
              </a:rPr>
              <a:t>Q4</a:t>
            </a:r>
          </a:p>
          <a:p>
            <a:pPr algn="ctr">
              <a:defRPr/>
            </a:pPr>
            <a:r>
              <a:rPr lang="en-US" sz="1800" dirty="0">
                <a:solidFill>
                  <a:prstClr val="white"/>
                </a:solidFill>
                <a:latin typeface="Trajan Pro" panose="02020502050506020301" pitchFamily="18" charset="0"/>
              </a:rPr>
              <a:t>Not Urgent &amp; Not Important</a:t>
            </a:r>
          </a:p>
          <a:p>
            <a:pPr algn="ctr">
              <a:defRPr/>
            </a:pPr>
            <a:r>
              <a:rPr lang="en-US" sz="1800" dirty="0">
                <a:solidFill>
                  <a:prstClr val="white"/>
                </a:solidFill>
                <a:latin typeface="Trajan Pro" panose="02020502050506020301" pitchFamily="18" charset="0"/>
              </a:rPr>
              <a:t>(time wasting activities, excessive TV,  unnecessary meeting )</a:t>
            </a:r>
            <a:endParaRPr lang="en-GB" sz="1800" dirty="0">
              <a:solidFill>
                <a:prstClr val="white"/>
              </a:solidFill>
              <a:latin typeface="Trajan Pro" panose="02020502050506020301" pitchFamily="18" charset="0"/>
            </a:endParaRPr>
          </a:p>
        </p:txBody>
      </p:sp>
      <p:graphicFrame>
        <p:nvGraphicFramePr>
          <p:cNvPr id="5" name="Table 4"/>
          <p:cNvGraphicFramePr>
            <a:graphicFrameLocks noGrp="1"/>
          </p:cNvGraphicFramePr>
          <p:nvPr/>
        </p:nvGraphicFramePr>
        <p:xfrm>
          <a:off x="1285872" y="1760572"/>
          <a:ext cx="3286125" cy="370840"/>
        </p:xfrm>
        <a:graphic>
          <a:graphicData uri="http://schemas.openxmlformats.org/drawingml/2006/table">
            <a:tbl>
              <a:tblPr firstRow="1" bandRow="1">
                <a:tableStyleId>{5C22544A-7EE6-4342-B048-85BDC9FD1C3A}</a:tableStyleId>
              </a:tblPr>
              <a:tblGrid>
                <a:gridCol w="3286125">
                  <a:extLst>
                    <a:ext uri="{9D8B030D-6E8A-4147-A177-3AD203B41FA5}">
                      <a16:colId xmlns:a16="http://schemas.microsoft.com/office/drawing/2014/main" val="20000"/>
                    </a:ext>
                  </a:extLst>
                </a:gridCol>
              </a:tblGrid>
              <a:tr h="370840">
                <a:tc>
                  <a:txBody>
                    <a:bodyPr/>
                    <a:lstStyle/>
                    <a:p>
                      <a:r>
                        <a:rPr lang="en-US" dirty="0"/>
                        <a:t>                 </a:t>
                      </a:r>
                      <a:r>
                        <a:rPr lang="en-US" dirty="0">
                          <a:latin typeface="Trajan Pro" panose="02020502050506020301" pitchFamily="18" charset="0"/>
                        </a:rPr>
                        <a:t>Urgent</a:t>
                      </a:r>
                    </a:p>
                  </a:txBody>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nvGraphicFramePr>
        <p:xfrm>
          <a:off x="4571998" y="1760572"/>
          <a:ext cx="3286125" cy="370840"/>
        </p:xfrm>
        <a:graphic>
          <a:graphicData uri="http://schemas.openxmlformats.org/drawingml/2006/table">
            <a:tbl>
              <a:tblPr firstRow="1" bandRow="1">
                <a:tableStyleId>{5C22544A-7EE6-4342-B048-85BDC9FD1C3A}</a:tableStyleId>
              </a:tblPr>
              <a:tblGrid>
                <a:gridCol w="3286125">
                  <a:extLst>
                    <a:ext uri="{9D8B030D-6E8A-4147-A177-3AD203B41FA5}">
                      <a16:colId xmlns:a16="http://schemas.microsoft.com/office/drawing/2014/main" val="20000"/>
                    </a:ext>
                  </a:extLst>
                </a:gridCol>
              </a:tblGrid>
              <a:tr h="370840">
                <a:tc>
                  <a:txBody>
                    <a:bodyPr/>
                    <a:lstStyle/>
                    <a:p>
                      <a:r>
                        <a:rPr lang="en-US" dirty="0">
                          <a:latin typeface="+mn-lt"/>
                        </a:rPr>
                        <a:t>            </a:t>
                      </a:r>
                      <a:r>
                        <a:rPr lang="en-US" dirty="0">
                          <a:latin typeface="Trajan Pro" panose="02020502050506020301" pitchFamily="18" charset="0"/>
                        </a:rPr>
                        <a:t>Non-Urgent</a:t>
                      </a: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nvGraphicFramePr>
        <p:xfrm>
          <a:off x="865969" y="2131413"/>
          <a:ext cx="419901" cy="2344650"/>
        </p:xfrm>
        <a:graphic>
          <a:graphicData uri="http://schemas.openxmlformats.org/drawingml/2006/table">
            <a:tbl>
              <a:tblPr firstRow="1" bandRow="1">
                <a:tableStyleId>{5C22544A-7EE6-4342-B048-85BDC9FD1C3A}</a:tableStyleId>
              </a:tblPr>
              <a:tblGrid>
                <a:gridCol w="419901">
                  <a:extLst>
                    <a:ext uri="{9D8B030D-6E8A-4147-A177-3AD203B41FA5}">
                      <a16:colId xmlns:a16="http://schemas.microsoft.com/office/drawing/2014/main" val="20000"/>
                    </a:ext>
                  </a:extLst>
                </a:gridCol>
              </a:tblGrid>
              <a:tr h="2344650">
                <a:tc>
                  <a:txBody>
                    <a:bodyPr/>
                    <a:lstStyle/>
                    <a:p>
                      <a:r>
                        <a:rPr lang="en-US" dirty="0"/>
                        <a:t>        </a:t>
                      </a:r>
                      <a:r>
                        <a:rPr lang="en-US" dirty="0">
                          <a:latin typeface="Trajan Pro" panose="02020502050506020301" pitchFamily="18" charset="0"/>
                        </a:rPr>
                        <a:t>Important</a:t>
                      </a:r>
                    </a:p>
                  </a:txBody>
                  <a:tcPr vert="vert270"/>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nvGraphicFramePr>
        <p:xfrm>
          <a:off x="865969" y="4476062"/>
          <a:ext cx="429000" cy="2381937"/>
        </p:xfrm>
        <a:graphic>
          <a:graphicData uri="http://schemas.openxmlformats.org/drawingml/2006/table">
            <a:tbl>
              <a:tblPr firstRow="1" bandRow="1">
                <a:tableStyleId>{5C22544A-7EE6-4342-B048-85BDC9FD1C3A}</a:tableStyleId>
              </a:tblPr>
              <a:tblGrid>
                <a:gridCol w="429000">
                  <a:extLst>
                    <a:ext uri="{9D8B030D-6E8A-4147-A177-3AD203B41FA5}">
                      <a16:colId xmlns:a16="http://schemas.microsoft.com/office/drawing/2014/main" val="20000"/>
                    </a:ext>
                  </a:extLst>
                </a:gridCol>
              </a:tblGrid>
              <a:tr h="2381937">
                <a:tc>
                  <a:txBody>
                    <a:bodyPr/>
                    <a:lstStyle/>
                    <a:p>
                      <a:r>
                        <a:rPr lang="en-US" dirty="0">
                          <a:latin typeface="Trajan Pro" panose="02020502050506020301" pitchFamily="18" charset="0"/>
                        </a:rPr>
                        <a:t>  Not important</a:t>
                      </a:r>
                    </a:p>
                  </a:txBody>
                  <a:tcPr vert="vert270"/>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nvGraphicFramePr>
        <p:xfrm>
          <a:off x="865968" y="1760572"/>
          <a:ext cx="419901" cy="373028"/>
        </p:xfrm>
        <a:graphic>
          <a:graphicData uri="http://schemas.openxmlformats.org/drawingml/2006/table">
            <a:tbl>
              <a:tblPr firstRow="1" bandRow="1">
                <a:tableStyleId>{5C22544A-7EE6-4342-B048-85BDC9FD1C3A}</a:tableStyleId>
              </a:tblPr>
              <a:tblGrid>
                <a:gridCol w="419901">
                  <a:extLst>
                    <a:ext uri="{9D8B030D-6E8A-4147-A177-3AD203B41FA5}">
                      <a16:colId xmlns:a16="http://schemas.microsoft.com/office/drawing/2014/main" val="20000"/>
                    </a:ext>
                  </a:extLst>
                </a:gridCol>
              </a:tblGrid>
              <a:tr h="373028">
                <a:tc>
                  <a:txBody>
                    <a:bodyPr/>
                    <a:lstStyle/>
                    <a:p>
                      <a:endParaRPr lang="en-US" dirty="0"/>
                    </a:p>
                  </a:txBody>
                  <a:tcPr/>
                </a:tc>
                <a:extLst>
                  <a:ext uri="{0D108BD9-81ED-4DB2-BD59-A6C34878D82A}">
                    <a16:rowId xmlns:a16="http://schemas.microsoft.com/office/drawing/2014/main" val="10000"/>
                  </a:ext>
                </a:extLst>
              </a:tr>
            </a:tbl>
          </a:graphicData>
        </a:graphic>
      </p:graphicFrame>
      <p:sp>
        <p:nvSpPr>
          <p:cNvPr id="3" name="Date Placeholder 2"/>
          <p:cNvSpPr>
            <a:spLocks noGrp="1"/>
          </p:cNvSpPr>
          <p:nvPr>
            <p:ph type="dt" sz="half" idx="10"/>
          </p:nvPr>
        </p:nvSpPr>
        <p:spPr/>
        <p:txBody>
          <a:bodyPr/>
          <a:lstStyle/>
          <a:p>
            <a:fld id="{9D93F792-E8A5-4857-A33A-89F28ACC0EEA}" type="datetime1">
              <a:rPr lang="km-KH" smtClean="0">
                <a:solidFill>
                  <a:srgbClr val="B31166"/>
                </a:solidFill>
              </a:rPr>
              <a:t>31/03/25</a:t>
            </a:fld>
            <a:endParaRPr lang="en-US">
              <a:solidFill>
                <a:srgbClr val="B31166"/>
              </a:solidFill>
            </a:endParaRPr>
          </a:p>
        </p:txBody>
      </p:sp>
      <p:sp>
        <p:nvSpPr>
          <p:cNvPr id="4" name="Footer Placeholder 3"/>
          <p:cNvSpPr>
            <a:spLocks noGrp="1"/>
          </p:cNvSpPr>
          <p:nvPr>
            <p:ph type="ftr" sz="quarter" idx="11"/>
          </p:nvPr>
        </p:nvSpPr>
        <p:spPr>
          <a:xfrm>
            <a:off x="35009" y="6498313"/>
            <a:ext cx="3859795" cy="228660"/>
          </a:xfrm>
        </p:spPr>
        <p:txBody>
          <a:bodyPr/>
          <a:lstStyle/>
          <a:p>
            <a:r>
              <a:rPr lang="en-US" dirty="0">
                <a:solidFill>
                  <a:srgbClr val="0070C0"/>
                </a:solidFill>
              </a:rPr>
              <a:t>Put first thing first</a:t>
            </a:r>
          </a:p>
        </p:txBody>
      </p:sp>
      <p:sp>
        <p:nvSpPr>
          <p:cNvPr id="10" name="Slide Number Placeholder 9"/>
          <p:cNvSpPr>
            <a:spLocks noGrp="1"/>
          </p:cNvSpPr>
          <p:nvPr>
            <p:ph type="sldNum" sz="quarter" idx="12"/>
          </p:nvPr>
        </p:nvSpPr>
        <p:spPr/>
        <p:txBody>
          <a:bodyPr/>
          <a:lstStyle/>
          <a:p>
            <a:fld id="{D39CF242-7C71-48AC-A3F8-302DEF2F2843}" type="slidenum">
              <a:rPr lang="en-US" smtClean="0">
                <a:solidFill>
                  <a:prstClr val="white"/>
                </a:solidFill>
              </a:rPr>
              <a:pPr/>
              <a:t>14</a:t>
            </a:fld>
            <a:endParaRPr lang="en-US">
              <a:solidFill>
                <a:prstClr val="white"/>
              </a:solidFill>
            </a:endParaRPr>
          </a:p>
        </p:txBody>
      </p:sp>
    </p:spTree>
    <p:extLst>
      <p:ext uri="{BB962C8B-B14F-4D97-AF65-F5344CB8AC3E}">
        <p14:creationId xmlns:p14="http://schemas.microsoft.com/office/powerpoint/2010/main" val="126189399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rajan Pro"/>
                <a:cs typeface="Trajan Pro"/>
              </a:rPr>
              <a:t>Quadrant 1: The                                                    </a:t>
            </a:r>
            <a:r>
              <a:rPr lang="en-US" b="1" dirty="0">
                <a:solidFill>
                  <a:srgbClr val="FF0000"/>
                </a:solidFill>
                <a:latin typeface="Trajan Pro"/>
                <a:cs typeface="Trajan Pro"/>
                <a:hlinkClick r:id="rId2" action="ppaction://hlinkfile"/>
              </a:rPr>
              <a:t>Procrastinator</a:t>
            </a:r>
            <a:br>
              <a:rPr lang="en-US" dirty="0">
                <a:latin typeface="Trajan Pro"/>
                <a:cs typeface="Trajan Pro"/>
              </a:rPr>
            </a:br>
            <a:r>
              <a:rPr lang="en-US" dirty="0">
                <a:latin typeface="Trajan Pro"/>
                <a:cs typeface="Trajan Pro"/>
              </a:rPr>
              <a:t>Major block of Habit # 3 </a:t>
            </a:r>
            <a:endParaRPr lang="en-US" dirty="0"/>
          </a:p>
        </p:txBody>
      </p:sp>
      <p:sp>
        <p:nvSpPr>
          <p:cNvPr id="3" name="Content Placeholder 2"/>
          <p:cNvSpPr>
            <a:spLocks noGrp="1"/>
          </p:cNvSpPr>
          <p:nvPr>
            <p:ph idx="1"/>
          </p:nvPr>
        </p:nvSpPr>
        <p:spPr/>
        <p:txBody>
          <a:bodyPr/>
          <a:lstStyle/>
          <a:p>
            <a:r>
              <a:rPr lang="en-US" b="1" dirty="0">
                <a:hlinkClick r:id="rId3" action="ppaction://hlinkfile"/>
              </a:rPr>
              <a:t>P</a:t>
            </a:r>
            <a:r>
              <a:rPr lang="en-US" b="1" dirty="0"/>
              <a:t>rocrastination</a:t>
            </a:r>
            <a:r>
              <a:rPr lang="en-US" dirty="0"/>
              <a:t> is a challenge we have all faced at one point or another.</a:t>
            </a:r>
          </a:p>
          <a:p>
            <a:r>
              <a:rPr lang="en-US" b="1" dirty="0">
                <a:hlinkClick r:id="rId4" action="ppaction://hlinkfile"/>
              </a:rPr>
              <a:t>P</a:t>
            </a:r>
            <a:r>
              <a:rPr lang="en-US" b="1" dirty="0"/>
              <a:t>lanning </a:t>
            </a:r>
            <a:r>
              <a:rPr lang="en-US" dirty="0"/>
              <a:t>is out of the question for the Procrastinator</a:t>
            </a:r>
          </a:p>
          <a:p>
            <a:r>
              <a:rPr lang="en-US" dirty="0"/>
              <a:t>Leads to stress:</a:t>
            </a:r>
          </a:p>
          <a:p>
            <a:pPr lvl="1"/>
            <a:r>
              <a:rPr lang="en-US" dirty="0"/>
              <a:t>Anxiety</a:t>
            </a:r>
          </a:p>
          <a:p>
            <a:pPr lvl="1"/>
            <a:r>
              <a:rPr lang="en-US" dirty="0"/>
              <a:t> Stress </a:t>
            </a:r>
          </a:p>
          <a:p>
            <a:endParaRPr lang="en-US" dirty="0"/>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4400" y="3962400"/>
            <a:ext cx="4419600" cy="2749011"/>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 y="4724400"/>
            <a:ext cx="3505200" cy="1813034"/>
          </a:xfrm>
          <a:prstGeom prst="rect">
            <a:avLst/>
          </a:prstGeom>
        </p:spPr>
      </p:pic>
      <p:pic>
        <p:nvPicPr>
          <p:cNvPr id="6" name="Picture 5" descr="procrastinato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6817" y="2133600"/>
            <a:ext cx="2077183" cy="1778000"/>
          </a:xfrm>
          <a:prstGeom prst="rect">
            <a:avLst/>
          </a:prstGeom>
        </p:spPr>
      </p:pic>
      <p:sp>
        <p:nvSpPr>
          <p:cNvPr id="7" name="Date Placeholder 6"/>
          <p:cNvSpPr>
            <a:spLocks noGrp="1"/>
          </p:cNvSpPr>
          <p:nvPr>
            <p:ph type="dt" sz="half" idx="10"/>
          </p:nvPr>
        </p:nvSpPr>
        <p:spPr/>
        <p:txBody>
          <a:bodyPr/>
          <a:lstStyle/>
          <a:p>
            <a:fld id="{B0B7F995-1F08-4466-830C-FFCE6CC6469D}"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p:txBody>
          <a:bodyPr/>
          <a:lstStyle/>
          <a:p>
            <a:fld id="{D39CF242-7C71-48AC-A3F8-302DEF2F2843}" type="slidenum">
              <a:rPr lang="en-US" smtClean="0">
                <a:solidFill>
                  <a:prstClr val="white"/>
                </a:solidFill>
              </a:rPr>
              <a:pPr/>
              <a:t>15</a:t>
            </a:fld>
            <a:endParaRPr lang="en-US">
              <a:solidFill>
                <a:prstClr val="white"/>
              </a:solidFill>
            </a:endParaRPr>
          </a:p>
        </p:txBody>
      </p:sp>
    </p:spTree>
    <p:extLst>
      <p:ext uri="{BB962C8B-B14F-4D97-AF65-F5344CB8AC3E}">
        <p14:creationId xmlns:p14="http://schemas.microsoft.com/office/powerpoint/2010/main" val="216962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8273" y="865708"/>
            <a:ext cx="6343672" cy="709865"/>
          </a:xfrm>
        </p:spPr>
        <p:txBody>
          <a:bodyPr/>
          <a:lstStyle/>
          <a:p>
            <a:pPr algn="ctr"/>
            <a:r>
              <a:rPr lang="en-US" dirty="0"/>
              <a:t>Procrastinator’s Statistics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3500" y="2219322"/>
            <a:ext cx="6477000" cy="4311935"/>
          </a:xfrm>
          <a:prstGeom prst="rect">
            <a:avLst/>
          </a:prstGeom>
          <a:ln>
            <a:noFill/>
          </a:ln>
          <a:effectLst>
            <a:outerShdw blurRad="190500" algn="tl" rotWithShape="0">
              <a:srgbClr val="000000">
                <a:alpha val="70000"/>
              </a:srgbClr>
            </a:outerShdw>
          </a:effectLst>
        </p:spPr>
      </p:pic>
      <p:sp>
        <p:nvSpPr>
          <p:cNvPr id="4" name="Title 1"/>
          <p:cNvSpPr txBox="1">
            <a:spLocks/>
          </p:cNvSpPr>
          <p:nvPr/>
        </p:nvSpPr>
        <p:spPr bwMode="gray">
          <a:xfrm>
            <a:off x="1115616" y="798797"/>
            <a:ext cx="6343672" cy="70986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dirty="0">
              <a:latin typeface="Khmer M1" panose="02000500000000020004" pitchFamily="2" charset="0"/>
              <a:cs typeface="Khmer M1" panose="02000500000000020004" pitchFamily="2" charset="0"/>
            </a:endParaRPr>
          </a:p>
        </p:txBody>
      </p:sp>
      <p:sp>
        <p:nvSpPr>
          <p:cNvPr id="5" name="Date Placeholder 4"/>
          <p:cNvSpPr>
            <a:spLocks noGrp="1"/>
          </p:cNvSpPr>
          <p:nvPr>
            <p:ph type="dt" sz="half" idx="10"/>
          </p:nvPr>
        </p:nvSpPr>
        <p:spPr/>
        <p:txBody>
          <a:bodyPr/>
          <a:lstStyle/>
          <a:p>
            <a:fld id="{741488C0-EDD0-4F07-89B2-65C38A0A441F}" type="datetime1">
              <a:rPr lang="km-KH" smtClean="0">
                <a:solidFill>
                  <a:srgbClr val="B31166"/>
                </a:solidFill>
              </a:rPr>
              <a:t>31/03/25</a:t>
            </a:fld>
            <a:endParaRPr lang="en-US">
              <a:solidFill>
                <a:srgbClr val="B31166"/>
              </a:solidFill>
            </a:endParaRPr>
          </a:p>
        </p:txBody>
      </p:sp>
      <p:sp>
        <p:nvSpPr>
          <p:cNvPr id="6" name="Footer Placeholder 5"/>
          <p:cNvSpPr>
            <a:spLocks noGrp="1"/>
          </p:cNvSpPr>
          <p:nvPr>
            <p:ph type="ftr" sz="quarter" idx="11"/>
          </p:nvPr>
        </p:nvSpPr>
        <p:spPr>
          <a:xfrm>
            <a:off x="386826" y="6531257"/>
            <a:ext cx="3859795" cy="228660"/>
          </a:xfrm>
        </p:spPr>
        <p:txBody>
          <a:bodyPr/>
          <a:lstStyle/>
          <a:p>
            <a:r>
              <a:rPr lang="en-US" dirty="0">
                <a:solidFill>
                  <a:srgbClr val="B31166"/>
                </a:solidFill>
              </a:rPr>
              <a:t>Put first thing first</a:t>
            </a:r>
          </a:p>
        </p:txBody>
      </p:sp>
      <p:sp>
        <p:nvSpPr>
          <p:cNvPr id="8" name="Slide Number Placeholder 7"/>
          <p:cNvSpPr>
            <a:spLocks noGrp="1"/>
          </p:cNvSpPr>
          <p:nvPr>
            <p:ph type="sldNum" sz="quarter" idx="12"/>
          </p:nvPr>
        </p:nvSpPr>
        <p:spPr/>
        <p:txBody>
          <a:bodyPr/>
          <a:lstStyle/>
          <a:p>
            <a:fld id="{D39CF242-7C71-48AC-A3F8-302DEF2F2843}" type="slidenum">
              <a:rPr lang="en-US" smtClean="0">
                <a:solidFill>
                  <a:prstClr val="white"/>
                </a:solidFill>
              </a:rPr>
              <a:pPr/>
              <a:t>16</a:t>
            </a:fld>
            <a:endParaRPr lang="en-US">
              <a:solidFill>
                <a:prstClr val="white"/>
              </a:solidFill>
            </a:endParaRPr>
          </a:p>
        </p:txBody>
      </p:sp>
    </p:spTree>
    <p:extLst>
      <p:ext uri="{BB962C8B-B14F-4D97-AF65-F5344CB8AC3E}">
        <p14:creationId xmlns:p14="http://schemas.microsoft.com/office/powerpoint/2010/main" val="4177474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Quadrant 3: The Yes-Man</a:t>
            </a:r>
          </a:p>
        </p:txBody>
      </p:sp>
      <p:sp>
        <p:nvSpPr>
          <p:cNvPr id="3" name="Content Placeholder 2"/>
          <p:cNvSpPr>
            <a:spLocks noGrp="1"/>
          </p:cNvSpPr>
          <p:nvPr>
            <p:ph idx="1"/>
          </p:nvPr>
        </p:nvSpPr>
        <p:spPr/>
        <p:txBody>
          <a:bodyPr>
            <a:normAutofit/>
          </a:bodyPr>
          <a:lstStyle/>
          <a:p>
            <a:r>
              <a:rPr lang="en-US" dirty="0"/>
              <a:t>This quadrant is characterized by trying to </a:t>
            </a:r>
            <a:r>
              <a:rPr lang="en-US" b="1" dirty="0"/>
              <a:t>please other people</a:t>
            </a:r>
            <a:r>
              <a:rPr lang="en-US" dirty="0"/>
              <a:t> and responding to their every desire.</a:t>
            </a:r>
          </a:p>
          <a:p>
            <a:r>
              <a:rPr lang="en-US" dirty="0"/>
              <a:t>Not </a:t>
            </a:r>
            <a:r>
              <a:rPr lang="en-US" b="1" dirty="0"/>
              <a:t>important </a:t>
            </a:r>
            <a:r>
              <a:rPr lang="en-US" dirty="0"/>
              <a:t>for you but to the other people.</a:t>
            </a:r>
          </a:p>
          <a:p>
            <a:endParaRPr lang="en-US" b="1" dirty="0"/>
          </a:p>
          <a:p>
            <a:r>
              <a:rPr lang="en-US" b="1" dirty="0"/>
              <a:t>Results:</a:t>
            </a:r>
          </a:p>
          <a:p>
            <a:r>
              <a:rPr lang="en-US" dirty="0"/>
              <a:t>1) Reputation for being a "pleaser"</a:t>
            </a:r>
          </a:p>
          <a:p>
            <a:r>
              <a:rPr lang="en-US" dirty="0"/>
              <a:t>2) Lack of discipline</a:t>
            </a:r>
          </a:p>
          <a:p>
            <a:r>
              <a:rPr lang="en-US" dirty="0"/>
              <a:t>3) Feeling like a doormat for others to wipe their feet on.</a:t>
            </a:r>
            <a:endParaRPr lang="en-US" b="1" dirty="0"/>
          </a:p>
        </p:txBody>
      </p:sp>
      <p:pic>
        <p:nvPicPr>
          <p:cNvPr id="4" name="Picture 3" descr="yes-man-503e4d0f37da1.png">
            <a:hlinkClick r:id="rId2" action="ppaction://hlinkfile"/>
          </p:cNvPr>
          <p:cNvPicPr>
            <a:picLocks noChangeAspect="1"/>
          </p:cNvPicPr>
          <p:nvPr/>
        </p:nvPicPr>
        <p:blipFill>
          <a:blip r:embed="rId3">
            <a:alphaModFix amt="31000"/>
            <a:extLst>
              <a:ext uri="{28A0092B-C50C-407E-A947-70E740481C1C}">
                <a14:useLocalDpi xmlns:a14="http://schemas.microsoft.com/office/drawing/2010/main" val="0"/>
              </a:ext>
            </a:extLst>
          </a:blip>
          <a:stretch>
            <a:fillRect/>
          </a:stretch>
        </p:blipFill>
        <p:spPr>
          <a:xfrm>
            <a:off x="1295400" y="2514600"/>
            <a:ext cx="6172200" cy="2391728"/>
          </a:xfrm>
          <a:prstGeom prst="rect">
            <a:avLst/>
          </a:prstGeom>
        </p:spPr>
      </p:pic>
      <p:pic>
        <p:nvPicPr>
          <p:cNvPr id="6" name="Picture 5" descr="111.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9000" y="4953000"/>
            <a:ext cx="1905000" cy="1905000"/>
          </a:xfrm>
          <a:prstGeom prst="rect">
            <a:avLst/>
          </a:prstGeom>
          <a:ln>
            <a:noFill/>
          </a:ln>
          <a:effectLst>
            <a:softEdge rad="112500"/>
          </a:effectLst>
        </p:spPr>
      </p:pic>
      <p:pic>
        <p:nvPicPr>
          <p:cNvPr id="7" name="Picture 6" descr="9720738576-yesma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000" y="2057400"/>
            <a:ext cx="1750929" cy="1155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0248" y="5533386"/>
            <a:ext cx="1920352" cy="1334362"/>
          </a:xfrm>
          <a:prstGeom prst="rect">
            <a:avLst/>
          </a:prstGeom>
        </p:spPr>
      </p:pic>
      <p:sp>
        <p:nvSpPr>
          <p:cNvPr id="8" name="Date Placeholder 7"/>
          <p:cNvSpPr>
            <a:spLocks noGrp="1"/>
          </p:cNvSpPr>
          <p:nvPr>
            <p:ph type="dt" sz="half" idx="10"/>
          </p:nvPr>
        </p:nvSpPr>
        <p:spPr/>
        <p:txBody>
          <a:bodyPr/>
          <a:lstStyle/>
          <a:p>
            <a:fld id="{1FB9EFC5-66C0-4ECD-B06F-E9B52193EC48}" type="datetime1">
              <a:rPr lang="km-KH" smtClean="0">
                <a:solidFill>
                  <a:srgbClr val="B31166"/>
                </a:solidFill>
              </a:rPr>
              <a:t>31/03/25</a:t>
            </a:fld>
            <a:endParaRPr lang="en-US">
              <a:solidFill>
                <a:srgbClr val="B31166"/>
              </a:solidFill>
            </a:endParaRPr>
          </a:p>
        </p:txBody>
      </p:sp>
      <p:sp>
        <p:nvSpPr>
          <p:cNvPr id="9" name="Footer Placeholder 8"/>
          <p:cNvSpPr>
            <a:spLocks noGrp="1"/>
          </p:cNvSpPr>
          <p:nvPr>
            <p:ph type="ftr" sz="quarter" idx="11"/>
          </p:nvPr>
        </p:nvSpPr>
        <p:spPr/>
        <p:txBody>
          <a:bodyPr/>
          <a:lstStyle/>
          <a:p>
            <a:r>
              <a:rPr lang="en-US">
                <a:solidFill>
                  <a:srgbClr val="B31166"/>
                </a:solidFill>
              </a:rPr>
              <a:t>Put first thing first</a:t>
            </a:r>
          </a:p>
        </p:txBody>
      </p:sp>
      <p:sp>
        <p:nvSpPr>
          <p:cNvPr id="10" name="Slide Number Placeholder 9"/>
          <p:cNvSpPr>
            <a:spLocks noGrp="1"/>
          </p:cNvSpPr>
          <p:nvPr>
            <p:ph type="sldNum" sz="quarter" idx="12"/>
          </p:nvPr>
        </p:nvSpPr>
        <p:spPr/>
        <p:txBody>
          <a:bodyPr/>
          <a:lstStyle/>
          <a:p>
            <a:fld id="{D39CF242-7C71-48AC-A3F8-302DEF2F2843}" type="slidenum">
              <a:rPr lang="en-US" smtClean="0">
                <a:solidFill>
                  <a:prstClr val="white"/>
                </a:solidFill>
              </a:rPr>
              <a:pPr/>
              <a:t>17</a:t>
            </a:fld>
            <a:endParaRPr lang="en-US">
              <a:solidFill>
                <a:prstClr val="white"/>
              </a:solidFill>
            </a:endParaRPr>
          </a:p>
        </p:txBody>
      </p:sp>
    </p:spTree>
    <p:extLst>
      <p:ext uri="{BB962C8B-B14F-4D97-AF65-F5344CB8AC3E}">
        <p14:creationId xmlns:p14="http://schemas.microsoft.com/office/powerpoint/2010/main" val="1822147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640" y="1260667"/>
            <a:ext cx="6343672" cy="709865"/>
          </a:xfrm>
        </p:spPr>
        <p:txBody>
          <a:bodyPr/>
          <a:lstStyle/>
          <a:p>
            <a:pPr algn="ctr"/>
            <a:r>
              <a:rPr lang="en-US" dirty="0"/>
              <a:t>Quadrant 4: The Slacker</a:t>
            </a:r>
          </a:p>
        </p:txBody>
      </p:sp>
      <p:sp>
        <p:nvSpPr>
          <p:cNvPr id="3" name="Content Placeholder 2"/>
          <p:cNvSpPr>
            <a:spLocks noGrp="1"/>
          </p:cNvSpPr>
          <p:nvPr>
            <p:ph idx="1"/>
          </p:nvPr>
        </p:nvSpPr>
        <p:spPr/>
        <p:txBody>
          <a:bodyPr/>
          <a:lstStyle/>
          <a:p>
            <a:r>
              <a:rPr lang="en-US" dirty="0">
                <a:hlinkClick r:id="rId2" action="ppaction://hlinkfile"/>
              </a:rPr>
              <a:t>This</a:t>
            </a:r>
            <a:r>
              <a:rPr lang="en-US" dirty="0"/>
              <a:t> is the quadrant of </a:t>
            </a:r>
            <a:r>
              <a:rPr lang="en-US" b="1" dirty="0"/>
              <a:t>waste </a:t>
            </a:r>
            <a:r>
              <a:rPr lang="en-US" dirty="0"/>
              <a:t>and </a:t>
            </a:r>
            <a:r>
              <a:rPr lang="en-US" b="1" dirty="0"/>
              <a:t>excess.</a:t>
            </a:r>
            <a:endParaRPr lang="en-US" dirty="0"/>
          </a:p>
          <a:p>
            <a:r>
              <a:rPr lang="en-US" dirty="0"/>
              <a:t>This person loves anything in excess, like too much TV, sleep, or video games.</a:t>
            </a:r>
          </a:p>
          <a:p>
            <a:r>
              <a:rPr lang="en-US" dirty="0"/>
              <a:t>Nothing productive will get done if you spend time in this quadrant</a:t>
            </a:r>
          </a:p>
          <a:p>
            <a:r>
              <a:rPr lang="en-US" dirty="0"/>
              <a:t>The results of living in Q4 are:</a:t>
            </a:r>
          </a:p>
          <a:p>
            <a:pPr lvl="1"/>
            <a:r>
              <a:rPr lang="en-US" dirty="0"/>
              <a:t>1) Lack of responsibility</a:t>
            </a:r>
          </a:p>
          <a:p>
            <a:pPr lvl="1"/>
            <a:r>
              <a:rPr lang="en-US" dirty="0"/>
              <a:t>2) Guilt</a:t>
            </a:r>
            <a:r>
              <a:rPr lang="km-KH" dirty="0"/>
              <a:t> </a:t>
            </a:r>
            <a:r>
              <a:rPr lang="km-KH" dirty="0">
                <a:latin typeface="Khmer OS Siemreap" panose="02000500000000020004" pitchFamily="2" charset="0"/>
                <a:cs typeface="Khmer OS Siemreap" panose="02000500000000020004" pitchFamily="2" charset="0"/>
              </a:rPr>
              <a:t>/ កំហុស</a:t>
            </a:r>
            <a:endParaRPr lang="en-US" dirty="0">
              <a:latin typeface="Khmer OS Siemreap" panose="02000500000000020004" pitchFamily="2" charset="0"/>
              <a:cs typeface="Khmer OS Siemreap" panose="02000500000000020004" pitchFamily="2" charset="0"/>
            </a:endParaRPr>
          </a:p>
        </p:txBody>
      </p:sp>
      <p:pic>
        <p:nvPicPr>
          <p:cNvPr id="4" name="Picture 3" descr="No-slackers-480.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400" y="1524000"/>
            <a:ext cx="2260600" cy="2260600"/>
          </a:xfrm>
          <a:prstGeom prst="ellipse">
            <a:avLst/>
          </a:prstGeom>
          <a:ln>
            <a:noFill/>
          </a:ln>
          <a:effectLst>
            <a:softEdge rad="112500"/>
          </a:effectLst>
        </p:spPr>
      </p:pic>
      <p:pic>
        <p:nvPicPr>
          <p:cNvPr id="6" name="Picture 5" descr="feel-guilty.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3200" y="4864608"/>
            <a:ext cx="2590800" cy="1761744"/>
          </a:xfrm>
          <a:prstGeom prst="rect">
            <a:avLst/>
          </a:prstGeom>
          <a:ln>
            <a:noFill/>
          </a:ln>
          <a:effectLst>
            <a:softEdge rad="112500"/>
          </a:effectLst>
        </p:spPr>
      </p:pic>
      <p:pic>
        <p:nvPicPr>
          <p:cNvPr id="7" name="Picture 6" descr="teen-boy.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4874260"/>
            <a:ext cx="2590800" cy="1767840"/>
          </a:xfrm>
          <a:prstGeom prst="rect">
            <a:avLst/>
          </a:prstGeom>
          <a:ln>
            <a:noFill/>
          </a:ln>
          <a:effectLst>
            <a:softEdge rad="112500"/>
          </a:effectLst>
        </p:spPr>
      </p:pic>
      <p:sp>
        <p:nvSpPr>
          <p:cNvPr id="8" name="Right Arrow 7"/>
          <p:cNvSpPr/>
          <p:nvPr/>
        </p:nvSpPr>
        <p:spPr>
          <a:xfrm>
            <a:off x="5791200" y="5638800"/>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prstClr val="white"/>
              </a:solidFill>
            </a:endParaRPr>
          </a:p>
        </p:txBody>
      </p:sp>
      <p:sp>
        <p:nvSpPr>
          <p:cNvPr id="9" name="Title 1"/>
          <p:cNvSpPr txBox="1">
            <a:spLocks/>
          </p:cNvSpPr>
          <p:nvPr/>
        </p:nvSpPr>
        <p:spPr bwMode="gray">
          <a:xfrm>
            <a:off x="1115616" y="814135"/>
            <a:ext cx="6343672" cy="70986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000" dirty="0">
                <a:latin typeface="Khmer M1" panose="02000500000000020004" pitchFamily="2" charset="0"/>
                <a:cs typeface="Khmer M1" panose="02000500000000020004" pitchFamily="2" charset="0"/>
              </a:rPr>
              <a:t>    A Person who avoids work or duties</a:t>
            </a:r>
            <a:endParaRPr lang="en-US" sz="2000" dirty="0">
              <a:latin typeface="Khmer M1" panose="02000500000000020004" pitchFamily="2" charset="0"/>
              <a:cs typeface="Khmer M1" panose="02000500000000020004" pitchFamily="2" charset="0"/>
            </a:endParaRPr>
          </a:p>
        </p:txBody>
      </p:sp>
      <p:sp>
        <p:nvSpPr>
          <p:cNvPr id="5" name="Date Placeholder 4"/>
          <p:cNvSpPr>
            <a:spLocks noGrp="1"/>
          </p:cNvSpPr>
          <p:nvPr>
            <p:ph type="dt" sz="half" idx="10"/>
          </p:nvPr>
        </p:nvSpPr>
        <p:spPr/>
        <p:txBody>
          <a:bodyPr/>
          <a:lstStyle/>
          <a:p>
            <a:fld id="{88DF0C20-7100-4B66-B1D7-9D3815EE639C}" type="datetime1">
              <a:rPr lang="km-KH" smtClean="0">
                <a:solidFill>
                  <a:srgbClr val="B31166"/>
                </a:solidFill>
              </a:rPr>
              <a:t>31/03/25</a:t>
            </a:fld>
            <a:endParaRPr lang="en-US">
              <a:solidFill>
                <a:srgbClr val="B31166"/>
              </a:solidFill>
            </a:endParaRPr>
          </a:p>
        </p:txBody>
      </p:sp>
      <p:sp>
        <p:nvSpPr>
          <p:cNvPr id="10" name="Footer Placeholder 9"/>
          <p:cNvSpPr>
            <a:spLocks noGrp="1"/>
          </p:cNvSpPr>
          <p:nvPr>
            <p:ph type="ftr" sz="quarter" idx="11"/>
          </p:nvPr>
        </p:nvSpPr>
        <p:spPr/>
        <p:txBody>
          <a:bodyPr/>
          <a:lstStyle/>
          <a:p>
            <a:r>
              <a:rPr lang="en-US">
                <a:solidFill>
                  <a:srgbClr val="B31166"/>
                </a:solidFill>
              </a:rPr>
              <a:t>Put first thing first</a:t>
            </a:r>
          </a:p>
        </p:txBody>
      </p:sp>
      <p:sp>
        <p:nvSpPr>
          <p:cNvPr id="11" name="Slide Number Placeholder 10"/>
          <p:cNvSpPr>
            <a:spLocks noGrp="1"/>
          </p:cNvSpPr>
          <p:nvPr>
            <p:ph type="sldNum" sz="quarter" idx="12"/>
          </p:nvPr>
        </p:nvSpPr>
        <p:spPr/>
        <p:txBody>
          <a:bodyPr/>
          <a:lstStyle/>
          <a:p>
            <a:fld id="{D39CF242-7C71-48AC-A3F8-302DEF2F2843}" type="slidenum">
              <a:rPr lang="en-US" smtClean="0">
                <a:solidFill>
                  <a:prstClr val="white"/>
                </a:solidFill>
              </a:rPr>
              <a:pPr/>
              <a:t>18</a:t>
            </a:fld>
            <a:endParaRPr lang="en-US">
              <a:solidFill>
                <a:prstClr val="white"/>
              </a:solidFill>
            </a:endParaRPr>
          </a:p>
        </p:txBody>
      </p:sp>
    </p:spTree>
    <p:extLst>
      <p:ext uri="{BB962C8B-B14F-4D97-AF65-F5344CB8AC3E}">
        <p14:creationId xmlns:p14="http://schemas.microsoft.com/office/powerpoint/2010/main" val="3014839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8688" y="1054853"/>
            <a:ext cx="6343672" cy="709865"/>
          </a:xfrm>
        </p:spPr>
        <p:txBody>
          <a:bodyPr/>
          <a:lstStyle/>
          <a:p>
            <a:pPr algn="ctr"/>
            <a:r>
              <a:rPr lang="en-US" dirty="0"/>
              <a:t>Quadrant 2: Prioritization</a:t>
            </a:r>
          </a:p>
        </p:txBody>
      </p:sp>
      <p:sp>
        <p:nvSpPr>
          <p:cNvPr id="3" name="Content Placeholder 2"/>
          <p:cNvSpPr>
            <a:spLocks noGrp="1"/>
          </p:cNvSpPr>
          <p:nvPr>
            <p:ph idx="1"/>
          </p:nvPr>
        </p:nvSpPr>
        <p:spPr/>
        <p:txBody>
          <a:bodyPr/>
          <a:lstStyle/>
          <a:p>
            <a:r>
              <a:rPr lang="en-US" dirty="0">
                <a:hlinkClick r:id="rId2" action="ppaction://hlinkfile"/>
              </a:rPr>
              <a:t>This</a:t>
            </a:r>
            <a:r>
              <a:rPr lang="en-US" dirty="0"/>
              <a:t> is the quadrant of </a:t>
            </a:r>
            <a:r>
              <a:rPr lang="en-US" b="1" dirty="0"/>
              <a:t>excellence</a:t>
            </a:r>
            <a:r>
              <a:rPr lang="en-US" dirty="0"/>
              <a:t> -- the place you want to BE!</a:t>
            </a:r>
          </a:p>
          <a:p>
            <a:r>
              <a:rPr lang="en-US" dirty="0"/>
              <a:t>The person who </a:t>
            </a:r>
            <a:r>
              <a:rPr lang="en-US" b="1" dirty="0"/>
              <a:t>Prioritize</a:t>
            </a:r>
            <a:r>
              <a:rPr lang="en-US" dirty="0"/>
              <a:t> is clearly someone who takes time to </a:t>
            </a:r>
            <a:r>
              <a:rPr lang="en-US" b="1" dirty="0"/>
              <a:t>plan.</a:t>
            </a:r>
            <a:endParaRPr lang="en-US" dirty="0"/>
          </a:p>
          <a:p>
            <a:r>
              <a:rPr lang="en-US" dirty="0"/>
              <a:t>The person who prioritize takes care of things they own such as their car making sure the oil is changed on time and that they have enough fuel in the tank.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313" y="4886325"/>
            <a:ext cx="2281687" cy="197167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018" y="4717622"/>
            <a:ext cx="2140378" cy="214037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6348" y="4747746"/>
            <a:ext cx="2943214" cy="1922145"/>
          </a:xfrm>
          <a:prstGeom prst="rect">
            <a:avLst/>
          </a:prstGeom>
        </p:spPr>
      </p:pic>
      <p:sp>
        <p:nvSpPr>
          <p:cNvPr id="7" name="Title 1"/>
          <p:cNvSpPr txBox="1">
            <a:spLocks/>
          </p:cNvSpPr>
          <p:nvPr/>
        </p:nvSpPr>
        <p:spPr bwMode="gray">
          <a:xfrm>
            <a:off x="1331640" y="578118"/>
            <a:ext cx="6343672" cy="70986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km-KH" dirty="0">
              <a:latin typeface="Khmer M1" panose="02000500000000020004" pitchFamily="2" charset="0"/>
              <a:cs typeface="Khmer M1" panose="02000500000000020004" pitchFamily="2" charset="0"/>
            </a:endParaRPr>
          </a:p>
        </p:txBody>
      </p:sp>
      <p:sp>
        <p:nvSpPr>
          <p:cNvPr id="5" name="Date Placeholder 4"/>
          <p:cNvSpPr>
            <a:spLocks noGrp="1"/>
          </p:cNvSpPr>
          <p:nvPr>
            <p:ph type="dt" sz="half" idx="10"/>
          </p:nvPr>
        </p:nvSpPr>
        <p:spPr>
          <a:xfrm>
            <a:off x="8074270" y="6589877"/>
            <a:ext cx="990599" cy="228659"/>
          </a:xfrm>
        </p:spPr>
        <p:txBody>
          <a:bodyPr/>
          <a:lstStyle/>
          <a:p>
            <a:fld id="{F0820BC7-F75A-4482-B155-2718D5DAF6CD}" type="datetime1">
              <a:rPr lang="km-KH" smtClean="0">
                <a:solidFill>
                  <a:srgbClr val="B31166"/>
                </a:solidFill>
              </a:rPr>
              <a:t>31/03/25</a:t>
            </a:fld>
            <a:endParaRPr lang="en-US" dirty="0">
              <a:solidFill>
                <a:srgbClr val="B31166"/>
              </a:solidFill>
            </a:endParaRPr>
          </a:p>
        </p:txBody>
      </p:sp>
      <p:sp>
        <p:nvSpPr>
          <p:cNvPr id="9" name="Footer Placeholder 8"/>
          <p:cNvSpPr>
            <a:spLocks noGrp="1"/>
          </p:cNvSpPr>
          <p:nvPr>
            <p:ph type="ftr" sz="quarter" idx="11"/>
          </p:nvPr>
        </p:nvSpPr>
        <p:spPr>
          <a:xfrm>
            <a:off x="177217" y="6555561"/>
            <a:ext cx="3859795" cy="228660"/>
          </a:xfrm>
        </p:spPr>
        <p:txBody>
          <a:bodyPr/>
          <a:lstStyle/>
          <a:p>
            <a:r>
              <a:rPr lang="en-US" dirty="0">
                <a:solidFill>
                  <a:srgbClr val="B31166"/>
                </a:solidFill>
              </a:rPr>
              <a:t>Put first thing first</a:t>
            </a:r>
          </a:p>
        </p:txBody>
      </p:sp>
      <p:sp>
        <p:nvSpPr>
          <p:cNvPr id="10" name="Slide Number Placeholder 9"/>
          <p:cNvSpPr>
            <a:spLocks noGrp="1"/>
          </p:cNvSpPr>
          <p:nvPr>
            <p:ph type="sldNum" sz="quarter" idx="12"/>
          </p:nvPr>
        </p:nvSpPr>
        <p:spPr/>
        <p:txBody>
          <a:bodyPr/>
          <a:lstStyle/>
          <a:p>
            <a:fld id="{D39CF242-7C71-48AC-A3F8-302DEF2F2843}" type="slidenum">
              <a:rPr lang="en-US" smtClean="0">
                <a:solidFill>
                  <a:prstClr val="white"/>
                </a:solidFill>
              </a:rPr>
              <a:pPr/>
              <a:t>19</a:t>
            </a:fld>
            <a:endParaRPr lang="en-US">
              <a:solidFill>
                <a:prstClr val="white"/>
              </a:solidFill>
            </a:endParaRPr>
          </a:p>
        </p:txBody>
      </p:sp>
    </p:spTree>
    <p:extLst>
      <p:ext uri="{BB962C8B-B14F-4D97-AF65-F5344CB8AC3E}">
        <p14:creationId xmlns:p14="http://schemas.microsoft.com/office/powerpoint/2010/main" val="267927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1000"/>
                                        <p:tgtEl>
                                          <p:spTgt spid="4"/>
                                        </p:tgtEl>
                                      </p:cBhvr>
                                    </p:animEffect>
                                    <p:anim calcmode="lin" valueType="num">
                                      <p:cBhvr>
                                        <p:cTn id="41" dur="1000" fill="hold"/>
                                        <p:tgtEl>
                                          <p:spTgt spid="4"/>
                                        </p:tgtEl>
                                        <p:attrNameLst>
                                          <p:attrName>ppt_x</p:attrName>
                                        </p:attrNameLst>
                                      </p:cBhvr>
                                      <p:tavLst>
                                        <p:tav tm="0">
                                          <p:val>
                                            <p:strVal val="#ppt_x"/>
                                          </p:val>
                                        </p:tav>
                                        <p:tav tm="100000">
                                          <p:val>
                                            <p:strVal val="#ppt_x"/>
                                          </p:val>
                                        </p:tav>
                                      </p:tavLst>
                                    </p:anim>
                                    <p:anim calcmode="lin" valueType="num">
                                      <p:cBhvr>
                                        <p:cTn id="4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1000"/>
                                        <p:tgtEl>
                                          <p:spTgt spid="3">
                                            <p:txEl>
                                              <p:pRg st="2" end="2"/>
                                            </p:txEl>
                                          </p:spTgt>
                                        </p:tgtEl>
                                      </p:cBhvr>
                                    </p:animEffect>
                                    <p:anim calcmode="lin" valueType="num">
                                      <p:cBhvr>
                                        <p:cTn id="4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nodePh="1">
                                  <p:stCondLst>
                                    <p:cond delay="0"/>
                                  </p:stCondLst>
                                  <p:endCondLst>
                                    <p:cond evt="begin" delay="0">
                                      <p:tn val="52"/>
                                    </p:cond>
                                  </p:end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878" y="573684"/>
            <a:ext cx="7024744" cy="759315"/>
          </a:xfrm>
        </p:spPr>
        <p:txBody>
          <a:bodyPr>
            <a:normAutofit/>
          </a:bodyPr>
          <a:lstStyle/>
          <a:p>
            <a:r>
              <a:rPr lang="en-US">
                <a:solidFill>
                  <a:schemeClr val="tx1"/>
                </a:solidFill>
                <a:latin typeface="Copperplate Gothic Bold" panose="020E0705020206020404" pitchFamily="34" charset="0"/>
              </a:rPr>
              <a:t>Table of Contents</a:t>
            </a:r>
            <a:endParaRPr lang="en-US" dirty="0">
              <a:solidFill>
                <a:schemeClr val="tx1"/>
              </a:solidFill>
              <a:latin typeface="Copperplate Gothic Bold" panose="020E0705020206020404" pitchFamily="34" charset="0"/>
            </a:endParaRPr>
          </a:p>
        </p:txBody>
      </p:sp>
      <p:sp>
        <p:nvSpPr>
          <p:cNvPr id="3" name="Content Placeholder 2"/>
          <p:cNvSpPr>
            <a:spLocks noGrp="1"/>
          </p:cNvSpPr>
          <p:nvPr>
            <p:ph idx="1"/>
          </p:nvPr>
        </p:nvSpPr>
        <p:spPr>
          <a:xfrm>
            <a:off x="971600" y="1412776"/>
            <a:ext cx="7704856" cy="5112568"/>
          </a:xfrm>
        </p:spPr>
        <p:txBody>
          <a:bodyPr>
            <a:noAutofit/>
          </a:bodyPr>
          <a:lstStyle/>
          <a:p>
            <a:r>
              <a:rPr lang="en-US" sz="1600" b="1" dirty="0">
                <a:solidFill>
                  <a:srgbClr val="0070C0"/>
                </a:solidFill>
                <a:latin typeface="Century Gothic" panose="020B0502020202020204" pitchFamily="34" charset="0"/>
              </a:rPr>
              <a:t>Put First Things First</a:t>
            </a:r>
          </a:p>
          <a:p>
            <a:endParaRPr lang="en-US" sz="1600" b="1" dirty="0">
              <a:solidFill>
                <a:srgbClr val="0070C0"/>
              </a:solidFill>
              <a:latin typeface="Century Gothic" panose="020B0502020202020204" pitchFamily="34" charset="0"/>
            </a:endParaRPr>
          </a:p>
          <a:p>
            <a:r>
              <a:rPr lang="en-US" sz="1600" b="1" dirty="0">
                <a:solidFill>
                  <a:srgbClr val="0070C0"/>
                </a:solidFill>
                <a:latin typeface="Century Gothic" panose="020B0502020202020204" pitchFamily="34" charset="0"/>
              </a:rPr>
              <a:t>Actions Related to Prioritizing</a:t>
            </a:r>
          </a:p>
          <a:p>
            <a:endParaRPr lang="en-US" sz="1600" b="1" dirty="0">
              <a:solidFill>
                <a:srgbClr val="0070C0"/>
              </a:solidFill>
              <a:latin typeface="Century Gothic" panose="020B0502020202020204" pitchFamily="34" charset="0"/>
            </a:endParaRPr>
          </a:p>
          <a:p>
            <a:r>
              <a:rPr lang="en-US" sz="1600" b="1" dirty="0">
                <a:solidFill>
                  <a:srgbClr val="0070C0"/>
                </a:solidFill>
                <a:latin typeface="Century Gothic" panose="020B0502020202020204" pitchFamily="34" charset="0"/>
              </a:rPr>
              <a:t>Willpower/Won’t-power</a:t>
            </a:r>
            <a:endParaRPr lang="km-KH" sz="1600" b="1" dirty="0">
              <a:solidFill>
                <a:srgbClr val="0070C0"/>
              </a:solidFill>
              <a:latin typeface="Century Gothic" panose="020B0502020202020204" pitchFamily="34" charset="0"/>
            </a:endParaRPr>
          </a:p>
          <a:p>
            <a:endParaRPr lang="en-US" sz="1600" b="1" dirty="0">
              <a:solidFill>
                <a:srgbClr val="0070C0"/>
              </a:solidFill>
              <a:latin typeface="Century Gothic" panose="020B0502020202020204" pitchFamily="34" charset="0"/>
            </a:endParaRPr>
          </a:p>
          <a:p>
            <a:r>
              <a:rPr lang="en-US" sz="1600" b="1" dirty="0">
                <a:solidFill>
                  <a:srgbClr val="0070C0"/>
                </a:solidFill>
                <a:latin typeface="Century Gothic" panose="020B0502020202020204" pitchFamily="34" charset="0"/>
              </a:rPr>
              <a:t>Packing More Into Your Life</a:t>
            </a:r>
          </a:p>
          <a:p>
            <a:pPr>
              <a:buFont typeface="Calibri" panose="020F0502020204030204" pitchFamily="34" charset="0"/>
              <a:buChar char="–"/>
            </a:pPr>
            <a:r>
              <a:rPr lang="en-US" sz="1600" dirty="0">
                <a:latin typeface="Century Gothic" panose="020B0502020202020204" pitchFamily="34" charset="0"/>
              </a:rPr>
              <a:t>The Time Quadrants (and description)</a:t>
            </a:r>
          </a:p>
          <a:p>
            <a:endParaRPr lang="en-US" sz="1600" b="1" dirty="0">
              <a:solidFill>
                <a:srgbClr val="0070C0"/>
              </a:solidFill>
              <a:latin typeface="Century Gothic" panose="020B0502020202020204" pitchFamily="34" charset="0"/>
            </a:endParaRPr>
          </a:p>
          <a:p>
            <a:r>
              <a:rPr lang="en-US" sz="1600" b="1" dirty="0">
                <a:solidFill>
                  <a:srgbClr val="0070C0"/>
                </a:solidFill>
                <a:latin typeface="Century Gothic" panose="020B0502020202020204" pitchFamily="34" charset="0"/>
              </a:rPr>
              <a:t>Pick Up a Planner</a:t>
            </a:r>
          </a:p>
          <a:p>
            <a:pPr>
              <a:buFont typeface="Century Gothic" panose="020B0502020202020204" pitchFamily="34" charset="0"/>
              <a:buChar char="–"/>
            </a:pPr>
            <a:r>
              <a:rPr lang="en-US" sz="1600" dirty="0">
                <a:latin typeface="Century Gothic" panose="020B0502020202020204" pitchFamily="34" charset="0"/>
              </a:rPr>
              <a:t>The “Rock” Story</a:t>
            </a:r>
            <a:r>
              <a:rPr lang="km-KH" sz="1600" dirty="0">
                <a:latin typeface="Century Gothic" panose="020B0502020202020204" pitchFamily="34" charset="0"/>
              </a:rPr>
              <a:t> / </a:t>
            </a:r>
            <a:r>
              <a:rPr lang="en-US" sz="1600" dirty="0">
                <a:latin typeface="Century Gothic" panose="020B0502020202020204" pitchFamily="34" charset="0"/>
              </a:rPr>
              <a:t>Plan Weekly</a:t>
            </a:r>
            <a:r>
              <a:rPr lang="km-KH" sz="1600" dirty="0">
                <a:latin typeface="Century Gothic" panose="020B0502020202020204" pitchFamily="34" charset="0"/>
              </a:rPr>
              <a:t> / </a:t>
            </a:r>
            <a:r>
              <a:rPr lang="en-US" sz="1600" dirty="0">
                <a:latin typeface="Century Gothic" panose="020B0502020202020204" pitchFamily="34" charset="0"/>
              </a:rPr>
              <a:t>Adapt Daily</a:t>
            </a:r>
          </a:p>
          <a:p>
            <a:endParaRPr lang="en-US" sz="1600" b="1" dirty="0">
              <a:solidFill>
                <a:srgbClr val="0070C0"/>
              </a:solidFill>
              <a:latin typeface="Century Gothic" panose="020B0502020202020204" pitchFamily="34" charset="0"/>
            </a:endParaRPr>
          </a:p>
          <a:p>
            <a:r>
              <a:rPr lang="en-US" sz="1600" b="1" dirty="0">
                <a:solidFill>
                  <a:srgbClr val="0070C0"/>
                </a:solidFill>
                <a:latin typeface="Century Gothic" panose="020B0502020202020204" pitchFamily="34" charset="0"/>
              </a:rPr>
              <a:t>The Other Half</a:t>
            </a:r>
          </a:p>
          <a:p>
            <a:pPr>
              <a:buFont typeface="Calibri" panose="020F0502020204030204" pitchFamily="34" charset="0"/>
              <a:buChar char="–"/>
            </a:pPr>
            <a:r>
              <a:rPr lang="en-US" sz="1600" dirty="0">
                <a:latin typeface="Century Gothic" panose="020B0502020202020204" pitchFamily="34" charset="0"/>
              </a:rPr>
              <a:t>Comfort Zone/Courage Zone</a:t>
            </a:r>
            <a:r>
              <a:rPr lang="km-KH" sz="1600" dirty="0">
                <a:latin typeface="Century Gothic" panose="020B0502020202020204" pitchFamily="34" charset="0"/>
              </a:rPr>
              <a:t>  / </a:t>
            </a:r>
            <a:r>
              <a:rPr lang="en-US" sz="1600" dirty="0">
                <a:latin typeface="Century Gothic" panose="020B0502020202020204" pitchFamily="34" charset="0"/>
              </a:rPr>
              <a:t>Overcoming yourself</a:t>
            </a:r>
          </a:p>
          <a:p>
            <a:pPr marL="68580" indent="0">
              <a:buNone/>
            </a:pPr>
            <a:r>
              <a:rPr lang="en-US" sz="1600" dirty="0">
                <a:latin typeface="Century Gothic" panose="020B0502020202020204" pitchFamily="34" charset="0"/>
              </a:rPr>
              <a:t>     The Common Ingredient of Success</a:t>
            </a:r>
          </a:p>
          <a:p>
            <a:pPr>
              <a:buFont typeface="Calibri" panose="020F0502020204030204" pitchFamily="34" charset="0"/>
              <a:buChar char="–"/>
            </a:pPr>
            <a:endParaRPr lang="en-US" sz="1800" dirty="0"/>
          </a:p>
        </p:txBody>
      </p:sp>
      <p:sp>
        <p:nvSpPr>
          <p:cNvPr id="6" name="Footer Placeholder 5"/>
          <p:cNvSpPr>
            <a:spLocks noGrp="1"/>
          </p:cNvSpPr>
          <p:nvPr>
            <p:ph type="ftr" sz="quarter" idx="11"/>
          </p:nvPr>
        </p:nvSpPr>
        <p:spPr>
          <a:xfrm>
            <a:off x="4716016" y="6228908"/>
            <a:ext cx="3502152" cy="365125"/>
          </a:xfrm>
        </p:spPr>
        <p:txBody>
          <a:bodyPr/>
          <a:lstStyle/>
          <a:p>
            <a:r>
              <a:rPr lang="en-US"/>
              <a:t>Put first thing first</a:t>
            </a:r>
            <a:endParaRPr lang="th-TH" dirty="0"/>
          </a:p>
        </p:txBody>
      </p:sp>
      <p:sp>
        <p:nvSpPr>
          <p:cNvPr id="12" name="Rectangle 11">
            <a:extLst>
              <a:ext uri="{FF2B5EF4-FFF2-40B4-BE49-F238E27FC236}">
                <a16:creationId xmlns:a16="http://schemas.microsoft.com/office/drawing/2014/main" id="{466B7A3F-AAB6-94C3-1037-9D58138F0BA5}"/>
              </a:ext>
            </a:extLst>
          </p:cNvPr>
          <p:cNvSpPr/>
          <p:nvPr/>
        </p:nvSpPr>
        <p:spPr>
          <a:xfrm>
            <a:off x="7380312" y="0"/>
            <a:ext cx="837856" cy="912760"/>
          </a:xfrm>
          <a:prstGeom prst="rect">
            <a:avLst/>
          </a:prstGeom>
        </p:spPr>
        <p:txBody>
          <a:bodyPr anchor="b"/>
          <a:lstStyle/>
          <a:p>
            <a:pPr algn="ctr"/>
            <a:endParaRPr lang="en-IN">
              <a:solidFill>
                <a:prstClr val="white"/>
              </a:solidFill>
            </a:endParaRPr>
          </a:p>
        </p:txBody>
      </p:sp>
      <p:sp>
        <p:nvSpPr>
          <p:cNvPr id="5" name="Slide Number Placeholder 7">
            <a:extLst>
              <a:ext uri="{FF2B5EF4-FFF2-40B4-BE49-F238E27FC236}">
                <a16:creationId xmlns:a16="http://schemas.microsoft.com/office/drawing/2014/main" id="{D77CF92B-E578-7C65-5BBB-093F11BB2631}"/>
              </a:ext>
            </a:extLst>
          </p:cNvPr>
          <p:cNvSpPr>
            <a:spLocks noGrp="1"/>
          </p:cNvSpPr>
          <p:nvPr>
            <p:ph type="sldNum" sz="quarter" idx="12"/>
          </p:nvPr>
        </p:nvSpPr>
        <p:spPr>
          <a:xfrm>
            <a:off x="4649096" y="224491"/>
            <a:ext cx="1332156" cy="365125"/>
          </a:xfrm>
        </p:spPr>
        <p:txBody>
          <a:bodyPr/>
          <a:lstStyle/>
          <a:p>
            <a:fld id="{412E8994-666F-44D1-A493-51A2424BACAE}" type="slidenum">
              <a:rPr lang="th-TH" smtClean="0"/>
              <a:t>2</a:t>
            </a:fld>
            <a:endParaRPr lang="th-TH"/>
          </a:p>
        </p:txBody>
      </p:sp>
      <p:sp>
        <p:nvSpPr>
          <p:cNvPr id="10" name="TextBox 9">
            <a:extLst>
              <a:ext uri="{FF2B5EF4-FFF2-40B4-BE49-F238E27FC236}">
                <a16:creationId xmlns:a16="http://schemas.microsoft.com/office/drawing/2014/main" id="{AA9FE737-B226-A725-7DED-DE307C794FB2}"/>
              </a:ext>
            </a:extLst>
          </p:cNvPr>
          <p:cNvSpPr txBox="1"/>
          <p:nvPr/>
        </p:nvSpPr>
        <p:spPr>
          <a:xfrm>
            <a:off x="7336567" y="293422"/>
            <a:ext cx="695055" cy="211573"/>
          </a:xfrm>
          <a:prstGeom prst="rect">
            <a:avLst/>
          </a:prstGeom>
        </p:spPr>
        <p:txBody>
          <a:bodyPr vert="horz" lIns="91440" tIns="45720" rIns="91440" bIns="45720" rtlCol="0" anchor="ctr"/>
          <a:lstStyle>
            <a:defPPr>
              <a:defRPr lang="th-TH"/>
            </a:defPPr>
            <a:lvl1pPr>
              <a:defRPr sz="1200">
                <a:solidFill>
                  <a:srgbClr val="FEFEFE"/>
                </a:solidFill>
              </a:defRPr>
            </a:lvl1pPr>
          </a:lstStyle>
          <a:p>
            <a:pPr algn="r"/>
            <a:fld id="{A6951F75-529B-468C-B780-9E9B936246E7}" type="datetime1">
              <a:rPr lang="km-KH" smtClean="0"/>
              <a:pPr algn="r"/>
              <a:t>31/03/25</a:t>
            </a:fld>
            <a:endParaRPr lang="en-IN" dirty="0"/>
          </a:p>
        </p:txBody>
      </p:sp>
    </p:spTree>
    <p:extLst>
      <p:ext uri="{BB962C8B-B14F-4D97-AF65-F5344CB8AC3E}">
        <p14:creationId xmlns:p14="http://schemas.microsoft.com/office/powerpoint/2010/main" val="340226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3150" y="986178"/>
            <a:ext cx="2193862" cy="709865"/>
          </a:xfrm>
        </p:spPr>
        <p:txBody>
          <a:bodyPr/>
          <a:lstStyle/>
          <a:p>
            <a:r>
              <a:rPr lang="en-US" dirty="0"/>
              <a:t>Prioritizes </a:t>
            </a:r>
          </a:p>
        </p:txBody>
      </p:sp>
      <p:sp>
        <p:nvSpPr>
          <p:cNvPr id="3" name="Content Placeholder 2"/>
          <p:cNvSpPr>
            <a:spLocks noGrp="1"/>
          </p:cNvSpPr>
          <p:nvPr>
            <p:ph idx="1"/>
          </p:nvPr>
        </p:nvSpPr>
        <p:spPr/>
        <p:txBody>
          <a:bodyPr/>
          <a:lstStyle/>
          <a:p>
            <a:r>
              <a:rPr lang="en-US" dirty="0"/>
              <a:t>Ranking</a:t>
            </a:r>
          </a:p>
          <a:p>
            <a:r>
              <a:rPr lang="en-US" dirty="0"/>
              <a:t>Friends and family come first for this person.</a:t>
            </a:r>
          </a:p>
          <a:p>
            <a:r>
              <a:rPr lang="en-US" dirty="0"/>
              <a:t>This person can say</a:t>
            </a:r>
            <a:r>
              <a:rPr lang="en-US" b="1" dirty="0"/>
              <a:t> NO </a:t>
            </a:r>
            <a:r>
              <a:rPr lang="en-US" dirty="0"/>
              <a:t>to things with a smile</a:t>
            </a:r>
          </a:p>
          <a:p>
            <a:endParaRPr lang="en-US" dirty="0"/>
          </a:p>
        </p:txBody>
      </p:sp>
      <p:pic>
        <p:nvPicPr>
          <p:cNvPr id="4" name="Picture 3" descr="smi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565" y="4114800"/>
            <a:ext cx="2482435" cy="24824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459654"/>
            <a:ext cx="2895600" cy="21717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926" y="4509051"/>
            <a:ext cx="2352111" cy="194428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2082" y="912242"/>
            <a:ext cx="2732107" cy="1814262"/>
          </a:xfrm>
          <a:prstGeom prst="rect">
            <a:avLst/>
          </a:prstGeom>
        </p:spPr>
      </p:pic>
      <p:sp>
        <p:nvSpPr>
          <p:cNvPr id="8" name="Title 1"/>
          <p:cNvSpPr txBox="1">
            <a:spLocks/>
          </p:cNvSpPr>
          <p:nvPr/>
        </p:nvSpPr>
        <p:spPr bwMode="gray">
          <a:xfrm>
            <a:off x="1770273" y="769410"/>
            <a:ext cx="2860254" cy="70986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latin typeface="Khmer M1" panose="02000500000000020004" pitchFamily="2" charset="0"/>
              <a:cs typeface="Khmer M1" panose="02000500000000020004" pitchFamily="2" charset="0"/>
            </a:endParaRPr>
          </a:p>
        </p:txBody>
      </p:sp>
      <p:sp>
        <p:nvSpPr>
          <p:cNvPr id="9" name="Title 1"/>
          <p:cNvSpPr txBox="1">
            <a:spLocks/>
          </p:cNvSpPr>
          <p:nvPr/>
        </p:nvSpPr>
        <p:spPr bwMode="gray">
          <a:xfrm>
            <a:off x="6291653" y="2710786"/>
            <a:ext cx="2808312" cy="70986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endParaRPr lang="en-US" sz="1400" dirty="0">
              <a:solidFill>
                <a:srgbClr val="FF0000"/>
              </a:solidFill>
              <a:latin typeface="Khmer OS Siemreap" panose="02000500000000020004" pitchFamily="2" charset="0"/>
              <a:cs typeface="Khmer OS Siemreap" panose="02000500000000020004" pitchFamily="2" charset="0"/>
            </a:endParaRPr>
          </a:p>
        </p:txBody>
      </p:sp>
      <p:sp>
        <p:nvSpPr>
          <p:cNvPr id="10" name="Date Placeholder 9"/>
          <p:cNvSpPr>
            <a:spLocks noGrp="1"/>
          </p:cNvSpPr>
          <p:nvPr>
            <p:ph type="dt" sz="half" idx="10"/>
          </p:nvPr>
        </p:nvSpPr>
        <p:spPr/>
        <p:txBody>
          <a:bodyPr/>
          <a:lstStyle/>
          <a:p>
            <a:fld id="{EA1E5B9A-0EC2-4A39-A33C-7E5B34A7C350}" type="datetime1">
              <a:rPr lang="km-KH" smtClean="0">
                <a:solidFill>
                  <a:srgbClr val="B31166"/>
                </a:solidFill>
              </a:rPr>
              <a:t>31/03/25</a:t>
            </a:fld>
            <a:endParaRPr lang="en-US">
              <a:solidFill>
                <a:srgbClr val="B31166"/>
              </a:solidFill>
            </a:endParaRPr>
          </a:p>
        </p:txBody>
      </p:sp>
      <p:sp>
        <p:nvSpPr>
          <p:cNvPr id="11" name="Footer Placeholder 10"/>
          <p:cNvSpPr>
            <a:spLocks noGrp="1"/>
          </p:cNvSpPr>
          <p:nvPr>
            <p:ph type="ftr" sz="quarter" idx="11"/>
          </p:nvPr>
        </p:nvSpPr>
        <p:spPr>
          <a:xfrm>
            <a:off x="594609" y="6517024"/>
            <a:ext cx="3859795" cy="228660"/>
          </a:xfrm>
        </p:spPr>
        <p:txBody>
          <a:bodyPr/>
          <a:lstStyle/>
          <a:p>
            <a:r>
              <a:rPr lang="en-US" dirty="0">
                <a:solidFill>
                  <a:srgbClr val="B31166"/>
                </a:solidFill>
              </a:rPr>
              <a:t>Put first thing first</a:t>
            </a:r>
          </a:p>
        </p:txBody>
      </p:sp>
      <p:sp>
        <p:nvSpPr>
          <p:cNvPr id="12" name="Slide Number Placeholder 11"/>
          <p:cNvSpPr>
            <a:spLocks noGrp="1"/>
          </p:cNvSpPr>
          <p:nvPr>
            <p:ph type="sldNum" sz="quarter" idx="12"/>
          </p:nvPr>
        </p:nvSpPr>
        <p:spPr/>
        <p:txBody>
          <a:bodyPr/>
          <a:lstStyle/>
          <a:p>
            <a:fld id="{D39CF242-7C71-48AC-A3F8-302DEF2F2843}" type="slidenum">
              <a:rPr lang="en-US" smtClean="0">
                <a:solidFill>
                  <a:prstClr val="white"/>
                </a:solidFill>
              </a:rPr>
              <a:pPr/>
              <a:t>20</a:t>
            </a:fld>
            <a:endParaRPr lang="en-US">
              <a:solidFill>
                <a:prstClr val="white"/>
              </a:solidFill>
            </a:endParaRPr>
          </a:p>
        </p:txBody>
      </p:sp>
    </p:spTree>
    <p:extLst>
      <p:ext uri="{BB962C8B-B14F-4D97-AF65-F5344CB8AC3E}">
        <p14:creationId xmlns:p14="http://schemas.microsoft.com/office/powerpoint/2010/main" val="2135883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900" decel="100000" fill="hold"/>
                                        <p:tgtEl>
                                          <p:spTgt spid="6"/>
                                        </p:tgtEl>
                                        <p:attrNameLst>
                                          <p:attrName>ppt_y</p:attrName>
                                        </p:attrNameLst>
                                      </p:cBhvr>
                                      <p:tavLst>
                                        <p:tav tm="0">
                                          <p:val>
                                            <p:strVal val="#ppt_y+1"/>
                                          </p:val>
                                        </p:tav>
                                        <p:tav tm="100000">
                                          <p:val>
                                            <p:strVal val="#ppt_y-.03"/>
                                          </p:val>
                                        </p:tav>
                                      </p:tavLst>
                                    </p:anim>
                                    <p:anim calcmode="lin" valueType="num">
                                      <p:cBhvr>
                                        <p:cTn id="17"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1000"/>
                                        <p:tgtEl>
                                          <p:spTgt spid="3">
                                            <p:txEl>
                                              <p:pRg st="1" end="1"/>
                                            </p:txEl>
                                          </p:spTgt>
                                        </p:tgtEl>
                                      </p:cBhvr>
                                    </p:animEffect>
                                    <p:anim calcmode="lin" valueType="num">
                                      <p:cBhvr>
                                        <p:cTn id="3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anim calcmode="lin" valueType="num">
                                      <p:cBhvr>
                                        <p:cTn id="37" dur="1000" fill="hold"/>
                                        <p:tgtEl>
                                          <p:spTgt spid="5"/>
                                        </p:tgtEl>
                                        <p:attrNameLst>
                                          <p:attrName>ppt_x</p:attrName>
                                        </p:attrNameLst>
                                      </p:cBhvr>
                                      <p:tavLst>
                                        <p:tav tm="0">
                                          <p:val>
                                            <p:strVal val="#ppt_x"/>
                                          </p:val>
                                        </p:tav>
                                        <p:tav tm="100000">
                                          <p:val>
                                            <p:strVal val="#ppt_x"/>
                                          </p:val>
                                        </p:tav>
                                      </p:tavLst>
                                    </p:anim>
                                    <p:anim calcmode="lin" valueType="num">
                                      <p:cBhvr>
                                        <p:cTn id="3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7"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0"/>
                                        <p:tgtEl>
                                          <p:spTgt spid="4"/>
                                        </p:tgtEl>
                                      </p:cBhvr>
                                    </p:animEffect>
                                    <p:anim calcmode="lin" valueType="num">
                                      <p:cBhvr>
                                        <p:cTn id="44" dur="1000" fill="hold"/>
                                        <p:tgtEl>
                                          <p:spTgt spid="4"/>
                                        </p:tgtEl>
                                        <p:attrNameLst>
                                          <p:attrName>ppt_x</p:attrName>
                                        </p:attrNameLst>
                                      </p:cBhvr>
                                      <p:tavLst>
                                        <p:tav tm="0">
                                          <p:val>
                                            <p:strVal val="#ppt_x"/>
                                          </p:val>
                                        </p:tav>
                                        <p:tav tm="100000">
                                          <p:val>
                                            <p:strVal val="#ppt_x"/>
                                          </p:val>
                                        </p:tav>
                                      </p:tavLst>
                                    </p:anim>
                                    <p:anim calcmode="lin" valueType="num">
                                      <p:cBhvr>
                                        <p:cTn id="45" dur="900" decel="100000" fill="hold"/>
                                        <p:tgtEl>
                                          <p:spTgt spid="4"/>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
                                            <p:txEl>
                                              <p:pRg st="2" end="2"/>
                                            </p:txEl>
                                          </p:spTgt>
                                        </p:tgtEl>
                                        <p:attrNameLst>
                                          <p:attrName>style.visibility</p:attrName>
                                        </p:attrNameLst>
                                      </p:cBhvr>
                                      <p:to>
                                        <p:strVal val="visible"/>
                                      </p:to>
                                    </p:set>
                                    <p:animEffect transition="in" filter="fade">
                                      <p:cBhvr>
                                        <p:cTn id="51" dur="1000"/>
                                        <p:tgtEl>
                                          <p:spTgt spid="3">
                                            <p:txEl>
                                              <p:pRg st="2" end="2"/>
                                            </p:txEl>
                                          </p:spTgt>
                                        </p:tgtEl>
                                      </p:cBhvr>
                                    </p:animEffect>
                                    <p:anim calcmode="lin" valueType="num">
                                      <p:cBhvr>
                                        <p:cTn id="5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Quadrant 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7800" y="2133600"/>
            <a:ext cx="5761842" cy="4741750"/>
          </a:xfrm>
        </p:spPr>
      </p:pic>
      <p:sp>
        <p:nvSpPr>
          <p:cNvPr id="3" name="Date Placeholder 2"/>
          <p:cNvSpPr>
            <a:spLocks noGrp="1"/>
          </p:cNvSpPr>
          <p:nvPr>
            <p:ph type="dt" sz="half" idx="10"/>
          </p:nvPr>
        </p:nvSpPr>
        <p:spPr/>
        <p:txBody>
          <a:bodyPr/>
          <a:lstStyle/>
          <a:p>
            <a:fld id="{52395708-9C01-43FD-A8AA-6BEA86438ACE}"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p:txBody>
          <a:bodyPr/>
          <a:lstStyle/>
          <a:p>
            <a:fld id="{D39CF242-7C71-48AC-A3F8-302DEF2F2843}" type="slidenum">
              <a:rPr lang="en-US" smtClean="0">
                <a:solidFill>
                  <a:prstClr val="white"/>
                </a:solidFill>
              </a:rPr>
              <a:pPr/>
              <a:t>21</a:t>
            </a:fld>
            <a:endParaRPr lang="en-US">
              <a:solidFill>
                <a:prstClr val="white"/>
              </a:solidFill>
            </a:endParaRPr>
          </a:p>
        </p:txBody>
      </p:sp>
    </p:spTree>
    <p:extLst>
      <p:ext uri="{BB962C8B-B14F-4D97-AF65-F5344CB8AC3E}">
        <p14:creationId xmlns:p14="http://schemas.microsoft.com/office/powerpoint/2010/main" val="109068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342999" y="4771258"/>
            <a:ext cx="6637467" cy="817984"/>
          </a:xfrm>
        </p:spPr>
        <p:txBody>
          <a:bodyPr>
            <a:normAutofit/>
          </a:bodyPr>
          <a:lstStyle/>
          <a:p>
            <a:r>
              <a:rPr lang="en-US" sz="1800" dirty="0">
                <a:latin typeface="Century Gothic" panose="020B0502020202020204" pitchFamily="34" charset="0"/>
              </a:rPr>
              <a:t>With a planner you’ll no longer have to worry about forgetting things or double-booking yourself.</a:t>
            </a:r>
            <a:endParaRPr lang="th-TH" sz="1800" dirty="0">
              <a:latin typeface="Century Gothic" panose="020B0502020202020204" pitchFamily="34" charset="0"/>
            </a:endParaRPr>
          </a:p>
        </p:txBody>
      </p:sp>
      <p:pic>
        <p:nvPicPr>
          <p:cNvPr id="6146" name="Picture 2" descr="https://monicc.files.wordpress.com/2012/02/apbmenuplannerp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28" y="1484785"/>
            <a:ext cx="3240360" cy="198958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monicc.files.wordpress.com/2012/02/apbmenuplannerp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7475" y="1484786"/>
            <a:ext cx="3240359" cy="19895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758" y="3465230"/>
            <a:ext cx="7229259" cy="1706739"/>
          </a:xfrm>
          <a:prstGeom prst="rect">
            <a:avLst/>
          </a:prstGeom>
        </p:spPr>
      </p:pic>
      <p:sp>
        <p:nvSpPr>
          <p:cNvPr id="2" name="Date Placeholder 1"/>
          <p:cNvSpPr>
            <a:spLocks noGrp="1"/>
          </p:cNvSpPr>
          <p:nvPr>
            <p:ph type="dt" sz="half" idx="10"/>
          </p:nvPr>
        </p:nvSpPr>
        <p:spPr/>
        <p:txBody>
          <a:bodyPr/>
          <a:lstStyle/>
          <a:p>
            <a:fld id="{D5FE2304-E414-46B6-8F16-398A202D63A9}" type="datetime1">
              <a:rPr lang="km-KH" smtClean="0"/>
              <a:t>31/03/25</a:t>
            </a:fld>
            <a:endParaRPr lang="th-TH"/>
          </a:p>
        </p:txBody>
      </p:sp>
      <p:sp>
        <p:nvSpPr>
          <p:cNvPr id="3" name="Footer Placeholder 2"/>
          <p:cNvSpPr>
            <a:spLocks noGrp="1"/>
          </p:cNvSpPr>
          <p:nvPr>
            <p:ph type="ftr" sz="quarter" idx="11"/>
          </p:nvPr>
        </p:nvSpPr>
        <p:spPr/>
        <p:txBody>
          <a:bodyPr/>
          <a:lstStyle/>
          <a:p>
            <a:r>
              <a:rPr lang="en-US"/>
              <a:t>Put first thing first</a:t>
            </a:r>
            <a:endParaRPr lang="th-TH"/>
          </a:p>
        </p:txBody>
      </p:sp>
      <p:sp>
        <p:nvSpPr>
          <p:cNvPr id="5" name="Slide Number Placeholder 4"/>
          <p:cNvSpPr>
            <a:spLocks noGrp="1"/>
          </p:cNvSpPr>
          <p:nvPr>
            <p:ph type="sldNum" sz="quarter" idx="12"/>
          </p:nvPr>
        </p:nvSpPr>
        <p:spPr/>
        <p:txBody>
          <a:bodyPr/>
          <a:lstStyle/>
          <a:p>
            <a:fld id="{412E8994-666F-44D1-A493-51A2424BACAE}" type="slidenum">
              <a:rPr lang="th-TH" smtClean="0"/>
              <a:t>22</a:t>
            </a:fld>
            <a:endParaRPr lang="th-TH"/>
          </a:p>
        </p:txBody>
      </p:sp>
    </p:spTree>
    <p:extLst>
      <p:ext uri="{BB962C8B-B14F-4D97-AF65-F5344CB8AC3E}">
        <p14:creationId xmlns:p14="http://schemas.microsoft.com/office/powerpoint/2010/main" val="322157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980728"/>
            <a:ext cx="7024744" cy="1143000"/>
          </a:xfrm>
        </p:spPr>
        <p:txBody>
          <a:bodyPr>
            <a:normAutofit/>
          </a:bodyPr>
          <a:lstStyle/>
          <a:p>
            <a:r>
              <a:rPr lang="en-US" sz="3600" dirty="0">
                <a:solidFill>
                  <a:schemeClr val="tx1"/>
                </a:solidFill>
                <a:latin typeface="Copperplate Gothic Bold" panose="020E0705020206020404" pitchFamily="34" charset="0"/>
              </a:rPr>
              <a:t>The “Rock” Story</a:t>
            </a:r>
          </a:p>
        </p:txBody>
      </p:sp>
      <p:sp>
        <p:nvSpPr>
          <p:cNvPr id="3" name="Content Placeholder 2"/>
          <p:cNvSpPr>
            <a:spLocks noGrp="1"/>
          </p:cNvSpPr>
          <p:nvPr>
            <p:ph idx="1"/>
          </p:nvPr>
        </p:nvSpPr>
        <p:spPr>
          <a:xfrm>
            <a:off x="971600" y="2276872"/>
            <a:ext cx="7102676" cy="3679377"/>
          </a:xfrm>
        </p:spPr>
        <p:txBody>
          <a:bodyPr>
            <a:normAutofit/>
          </a:bodyPr>
          <a:lstStyle/>
          <a:p>
            <a:pPr marL="0" indent="0" algn="just">
              <a:buNone/>
            </a:pPr>
            <a:r>
              <a:rPr lang="en-US" sz="2000" dirty="0">
                <a:latin typeface="Century Gothic" panose="020B0502020202020204" pitchFamily="34" charset="0"/>
                <a:hlinkClick r:id="rId2" action="ppaction://hlinkfile"/>
              </a:rPr>
              <a:t>A</a:t>
            </a:r>
            <a:r>
              <a:rPr lang="en-US" sz="2000" dirty="0">
                <a:latin typeface="Century Gothic" panose="020B0502020202020204" pitchFamily="34" charset="0"/>
              </a:rPr>
              <a:t> philosophy professor stood in front of his class and had some items before him. When the class began, he started demonstrating a life-related experiment. He poured rocks into a mayonnaise jar and asked the class if it was full. The class agreed it was. He then poured pebbles, and they eventually filled up the gaps between the rocks. The professor asked again whether the jar was full, and the class agreed once again that it was full. Finally, the professor poured sand into the jar, and the sand covered up all the remaining spaces. </a:t>
            </a:r>
            <a:endParaRPr lang="en-US" sz="2000" b="1" u="sng" dirty="0">
              <a:latin typeface="Century Gothic" panose="020B0502020202020204" pitchFamily="34" charset="0"/>
            </a:endParaRPr>
          </a:p>
        </p:txBody>
      </p:sp>
      <p:pic>
        <p:nvPicPr>
          <p:cNvPr id="4" name="Picture 4" descr="http://www.beachstonesinspired.com/images/Types-of-Pebble-Rocks.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36" b="91192" l="0" r="100000">
                        <a14:foregroundMark x1="14000" y1="42487" x2="14000" y2="62176"/>
                        <a14:foregroundMark x1="46857" y1="49223" x2="51429" y2="67358"/>
                        <a14:foregroundMark x1="13429" y1="25907" x2="10571" y2="32124"/>
                        <a14:foregroundMark x1="5714" y1="70466" x2="15429" y2="77720"/>
                        <a14:foregroundMark x1="12571" y1="73057" x2="14000" y2="78238"/>
                        <a14:foregroundMark x1="15143" y1="78238" x2="15143" y2="78238"/>
                        <a14:backgroundMark x1="9143" y1="20725" x2="90000" y2="12435"/>
                        <a14:backgroundMark x1="62571" y1="44041" x2="64286" y2="50259"/>
                      </a14:backgroundRemoval>
                    </a14:imgEffect>
                  </a14:imgLayer>
                </a14:imgProps>
              </a:ext>
              <a:ext uri="{28A0092B-C50C-407E-A947-70E740481C1C}">
                <a14:useLocalDpi xmlns:a14="http://schemas.microsoft.com/office/drawing/2010/main" val="0"/>
              </a:ext>
            </a:extLst>
          </a:blip>
          <a:srcRect l="28515"/>
          <a:stretch/>
        </p:blipFill>
        <p:spPr bwMode="auto">
          <a:xfrm>
            <a:off x="5590411" y="1197609"/>
            <a:ext cx="1341250" cy="10346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beachstonesinspired.com/images/Types-of-Pebble-Rocks.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36" b="91192" l="0" r="100000">
                        <a14:foregroundMark x1="14000" y1="42487" x2="14000" y2="62176"/>
                        <a14:foregroundMark x1="46857" y1="49223" x2="51429" y2="67358"/>
                        <a14:foregroundMark x1="13429" y1="25907" x2="10571" y2="32124"/>
                        <a14:foregroundMark x1="5714" y1="70466" x2="15429" y2="77720"/>
                        <a14:foregroundMark x1="12571" y1="73057" x2="14000" y2="78238"/>
                        <a14:foregroundMark x1="15143" y1="78238" x2="15143" y2="78238"/>
                        <a14:backgroundMark x1="9143" y1="20725" x2="90000" y2="12435"/>
                        <a14:backgroundMark x1="62571" y1="44041" x2="64286" y2="50259"/>
                      </a14:backgroundRemoval>
                    </a14:imgEffect>
                  </a14:imgLayer>
                </a14:imgProps>
              </a:ext>
              <a:ext uri="{28A0092B-C50C-407E-A947-70E740481C1C}">
                <a14:useLocalDpi xmlns:a14="http://schemas.microsoft.com/office/drawing/2010/main" val="0"/>
              </a:ext>
            </a:extLst>
          </a:blip>
          <a:srcRect l="28515"/>
          <a:stretch/>
        </p:blipFill>
        <p:spPr bwMode="auto">
          <a:xfrm flipH="1">
            <a:off x="7024239" y="1268760"/>
            <a:ext cx="1275572" cy="983968"/>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fld id="{7339FB17-54F8-4FD5-9190-DD5E001D3C7F}" type="datetime1">
              <a:rPr lang="km-KH" smtClean="0"/>
              <a:t>31/03/25</a:t>
            </a:fld>
            <a:endParaRPr lang="th-TH"/>
          </a:p>
        </p:txBody>
      </p:sp>
      <p:sp>
        <p:nvSpPr>
          <p:cNvPr id="7" name="Footer Placeholder 6"/>
          <p:cNvSpPr>
            <a:spLocks noGrp="1"/>
          </p:cNvSpPr>
          <p:nvPr>
            <p:ph type="ftr" sz="quarter" idx="11"/>
          </p:nvPr>
        </p:nvSpPr>
        <p:spPr/>
        <p:txBody>
          <a:bodyPr/>
          <a:lstStyle/>
          <a:p>
            <a:r>
              <a:rPr lang="en-US"/>
              <a:t>Put first thing first</a:t>
            </a:r>
            <a:endParaRPr lang="th-TH"/>
          </a:p>
        </p:txBody>
      </p:sp>
      <p:sp>
        <p:nvSpPr>
          <p:cNvPr id="8" name="Slide Number Placeholder 7"/>
          <p:cNvSpPr>
            <a:spLocks noGrp="1"/>
          </p:cNvSpPr>
          <p:nvPr>
            <p:ph type="sldNum" sz="quarter" idx="12"/>
          </p:nvPr>
        </p:nvSpPr>
        <p:spPr/>
        <p:txBody>
          <a:bodyPr/>
          <a:lstStyle/>
          <a:p>
            <a:fld id="{412E8994-666F-44D1-A493-51A2424BACAE}" type="slidenum">
              <a:rPr lang="th-TH" smtClean="0"/>
              <a:t>23</a:t>
            </a:fld>
            <a:endParaRPr lang="th-TH"/>
          </a:p>
        </p:txBody>
      </p:sp>
    </p:spTree>
    <p:extLst>
      <p:ext uri="{BB962C8B-B14F-4D97-AF65-F5344CB8AC3E}">
        <p14:creationId xmlns:p14="http://schemas.microsoft.com/office/powerpoint/2010/main" val="90316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588" y="579852"/>
            <a:ext cx="7024744" cy="1143000"/>
          </a:xfrm>
        </p:spPr>
        <p:txBody>
          <a:bodyPr>
            <a:normAutofit/>
          </a:bodyPr>
          <a:lstStyle/>
          <a:p>
            <a:r>
              <a:rPr lang="en-US" sz="3600" dirty="0">
                <a:solidFill>
                  <a:schemeClr val="tx1"/>
                </a:solidFill>
                <a:latin typeface="Copperplate Gothic Bold" pitchFamily="34" charset="0"/>
              </a:rPr>
              <a:t>Continued</a:t>
            </a:r>
            <a:endParaRPr lang="th-TH" sz="3600" dirty="0">
              <a:solidFill>
                <a:schemeClr val="tx1"/>
              </a:solidFill>
              <a:latin typeface="Copperplate Gothic Bold" pitchFamily="34" charset="0"/>
            </a:endParaRPr>
          </a:p>
        </p:txBody>
      </p:sp>
      <p:sp>
        <p:nvSpPr>
          <p:cNvPr id="3" name="Content Placeholder 2"/>
          <p:cNvSpPr>
            <a:spLocks noGrp="1"/>
          </p:cNvSpPr>
          <p:nvPr>
            <p:ph idx="1"/>
          </p:nvPr>
        </p:nvSpPr>
        <p:spPr>
          <a:xfrm>
            <a:off x="1008720" y="1932276"/>
            <a:ext cx="6777317" cy="4593068"/>
          </a:xfrm>
        </p:spPr>
        <p:txBody>
          <a:bodyPr>
            <a:normAutofit fontScale="92500"/>
          </a:bodyPr>
          <a:lstStyle/>
          <a:p>
            <a:pPr marL="0" indent="0" algn="just">
              <a:buNone/>
            </a:pPr>
            <a:r>
              <a:rPr lang="en-US" dirty="0">
                <a:latin typeface="Century Gothic" panose="020B0502020202020204" pitchFamily="34" charset="0"/>
                <a:hlinkClick r:id="rId2" action="ppaction://hlinkfile"/>
              </a:rPr>
              <a:t>The</a:t>
            </a:r>
            <a:r>
              <a:rPr lang="en-US" dirty="0">
                <a:latin typeface="Century Gothic" panose="020B0502020202020204" pitchFamily="34" charset="0"/>
              </a:rPr>
              <a:t> professor’s purpose was for his students to realize the big rocks in their lives: the important things, such as family and health. The pebbles are the less important things such as money and car. The sand is everything else. The small stuff. If you put the sand or pebbles first, there is no room for the rocks.</a:t>
            </a:r>
          </a:p>
          <a:p>
            <a:pPr marL="0" indent="0">
              <a:buNone/>
            </a:pPr>
            <a:endParaRPr lang="km-KH" dirty="0">
              <a:latin typeface="Century Gothic" panose="020B0502020202020204" pitchFamily="34" charset="0"/>
            </a:endParaRPr>
          </a:p>
          <a:p>
            <a:pPr marL="0" indent="0">
              <a:buNone/>
            </a:pPr>
            <a:endParaRPr lang="km-KH" dirty="0">
              <a:latin typeface="Century Gothic" panose="020B0502020202020204" pitchFamily="34" charset="0"/>
            </a:endParaRPr>
          </a:p>
          <a:p>
            <a:pPr marL="0" indent="0" algn="ctr">
              <a:buNone/>
            </a:pPr>
            <a:r>
              <a:rPr lang="en-US" b="1" dirty="0">
                <a:latin typeface="Century Gothic" panose="020B0502020202020204" pitchFamily="34" charset="0"/>
              </a:rPr>
              <a:t>In life, if you spend all the energy on the small stuff, you will never have time for truly important things. LEARN TO PRIORITIZE.</a:t>
            </a:r>
            <a:endParaRPr lang="th-TH" dirty="0"/>
          </a:p>
        </p:txBody>
      </p:sp>
      <p:pic>
        <p:nvPicPr>
          <p:cNvPr id="7174" name="Picture 6" descr="http://3.bp.blogspot.com/_BJ4iDVXWlmQ/TKJ_N9W7KHI/AAAAAAAAAHg/reRLdC5bXbY/s320/KD-5b.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46563" y1="57576" x2="59375" y2="58081"/>
                        <a14:foregroundMark x1="79688" y1="25758" x2="82188" y2="41919"/>
                        <a14:foregroundMark x1="54688" y1="77778" x2="65625" y2="89394"/>
                        <a14:foregroundMark x1="8125" y1="36869" x2="13438" y2="51010"/>
                        <a14:foregroundMark x1="23750" y1="16667" x2="38125" y2="29293"/>
                        <a14:foregroundMark x1="6250" y1="71717" x2="16875" y2="69697"/>
                        <a14:backgroundMark x1="11563" y1="57576" x2="22188" y2="51515"/>
                      </a14:backgroundRemoval>
                    </a14:imgEffect>
                  </a14:imgLayer>
                </a14:imgProps>
              </a:ext>
              <a:ext uri="{28A0092B-C50C-407E-A947-70E740481C1C}">
                <a14:useLocalDpi xmlns:a14="http://schemas.microsoft.com/office/drawing/2010/main" val="0"/>
              </a:ext>
            </a:extLst>
          </a:blip>
          <a:srcRect/>
          <a:stretch>
            <a:fillRect/>
          </a:stretch>
        </p:blipFill>
        <p:spPr bwMode="auto">
          <a:xfrm>
            <a:off x="5292080" y="789276"/>
            <a:ext cx="2016224" cy="12475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08720" y="3933056"/>
            <a:ext cx="6120680" cy="464871"/>
          </a:xfrm>
          <a:prstGeom prst="rect">
            <a:avLst/>
          </a:prstGeom>
          <a:noFill/>
        </p:spPr>
        <p:txBody>
          <a:bodyPr wrap="square" rtlCol="0">
            <a:spAutoFit/>
          </a:bodyPr>
          <a:lstStyle/>
          <a:p>
            <a:pPr>
              <a:lnSpc>
                <a:spcPct val="150000"/>
              </a:lnSpc>
            </a:pPr>
            <a:endParaRPr lang="en-US" sz="1800" dirty="0">
              <a:latin typeface="Khmer OS Siemreap" panose="02000500000000020004" pitchFamily="2" charset="0"/>
              <a:cs typeface="Khmer OS Siemreap" panose="02000500000000020004" pitchFamily="2" charset="0"/>
            </a:endParaRPr>
          </a:p>
        </p:txBody>
      </p:sp>
      <p:sp>
        <p:nvSpPr>
          <p:cNvPr id="5" name="Date Placeholder 4"/>
          <p:cNvSpPr>
            <a:spLocks noGrp="1"/>
          </p:cNvSpPr>
          <p:nvPr>
            <p:ph type="dt" sz="half" idx="10"/>
          </p:nvPr>
        </p:nvSpPr>
        <p:spPr/>
        <p:txBody>
          <a:bodyPr/>
          <a:lstStyle/>
          <a:p>
            <a:fld id="{FF73FF30-08EF-4604-917B-2D0B2A84ED0C}" type="datetime1">
              <a:rPr lang="km-KH" smtClean="0"/>
              <a:t>31/03/25</a:t>
            </a:fld>
            <a:endParaRPr lang="th-TH"/>
          </a:p>
        </p:txBody>
      </p:sp>
      <p:sp>
        <p:nvSpPr>
          <p:cNvPr id="6" name="Footer Placeholder 5"/>
          <p:cNvSpPr>
            <a:spLocks noGrp="1"/>
          </p:cNvSpPr>
          <p:nvPr>
            <p:ph type="ftr" sz="quarter" idx="11"/>
          </p:nvPr>
        </p:nvSpPr>
        <p:spPr>
          <a:xfrm>
            <a:off x="4788024" y="6160219"/>
            <a:ext cx="3502152" cy="365125"/>
          </a:xfrm>
        </p:spPr>
        <p:txBody>
          <a:bodyPr/>
          <a:lstStyle/>
          <a:p>
            <a:r>
              <a:rPr lang="en-US" dirty="0"/>
              <a:t>Put first thing first</a:t>
            </a:r>
            <a:endParaRPr lang="th-TH" dirty="0"/>
          </a:p>
        </p:txBody>
      </p:sp>
      <p:sp>
        <p:nvSpPr>
          <p:cNvPr id="7" name="Slide Number Placeholder 6"/>
          <p:cNvSpPr>
            <a:spLocks noGrp="1"/>
          </p:cNvSpPr>
          <p:nvPr>
            <p:ph type="sldNum" sz="quarter" idx="12"/>
          </p:nvPr>
        </p:nvSpPr>
        <p:spPr/>
        <p:txBody>
          <a:bodyPr/>
          <a:lstStyle/>
          <a:p>
            <a:fld id="{412E8994-666F-44D1-A493-51A2424BACAE}" type="slidenum">
              <a:rPr lang="th-TH" smtClean="0"/>
              <a:t>24</a:t>
            </a:fld>
            <a:endParaRPr lang="th-TH"/>
          </a:p>
        </p:txBody>
      </p:sp>
    </p:spTree>
    <p:extLst>
      <p:ext uri="{BB962C8B-B14F-4D97-AF65-F5344CB8AC3E}">
        <p14:creationId xmlns:p14="http://schemas.microsoft.com/office/powerpoint/2010/main" val="257789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kraftyoursuccess.com/blog/wp-content/uploads/2011/09/Picture-51.pn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92080" y="836712"/>
            <a:ext cx="2916845" cy="18722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US" sz="3600" b="1" dirty="0">
                <a:solidFill>
                  <a:schemeClr val="tx1"/>
                </a:solidFill>
                <a:latin typeface="Copperplate Gothic Bold" panose="020E0705020206020404" pitchFamily="34" charset="0"/>
                <a:hlinkClick r:id="rId3" action="ppaction://hlinkfile"/>
              </a:rPr>
              <a:t>Plan</a:t>
            </a:r>
            <a:r>
              <a:rPr lang="en-US" sz="3600" b="1" dirty="0">
                <a:solidFill>
                  <a:schemeClr val="tx1"/>
                </a:solidFill>
                <a:latin typeface="Copperplate Gothic Bold" panose="020E0705020206020404" pitchFamily="34" charset="0"/>
              </a:rPr>
              <a:t> Weekly</a:t>
            </a:r>
            <a:endParaRPr lang="th-TH" sz="3600" b="1" dirty="0">
              <a:solidFill>
                <a:schemeClr val="tx1"/>
              </a:solidFill>
              <a:latin typeface="Copperplate Gothic Bold" panose="020E0705020206020404" pitchFamily="34" charset="0"/>
            </a:endParaRPr>
          </a:p>
        </p:txBody>
      </p:sp>
      <p:sp>
        <p:nvSpPr>
          <p:cNvPr id="3" name="Content Placeholder 2"/>
          <p:cNvSpPr>
            <a:spLocks noGrp="1"/>
          </p:cNvSpPr>
          <p:nvPr>
            <p:ph idx="1"/>
          </p:nvPr>
        </p:nvSpPr>
        <p:spPr/>
        <p:txBody>
          <a:bodyPr>
            <a:normAutofit/>
          </a:bodyPr>
          <a:lstStyle/>
          <a:p>
            <a:pPr marL="0" indent="0">
              <a:buNone/>
            </a:pPr>
            <a:r>
              <a:rPr lang="en-US" sz="2400" b="1" i="1" u="sng" dirty="0">
                <a:latin typeface="Century Gothic" panose="020B0502020202020204" pitchFamily="34" charset="0"/>
              </a:rPr>
              <a:t>Step 1</a:t>
            </a:r>
            <a:r>
              <a:rPr lang="en-US" sz="2400" i="1" u="sng" dirty="0">
                <a:latin typeface="Century Gothic" panose="020B0502020202020204" pitchFamily="34" charset="0"/>
              </a:rPr>
              <a:t>: Identify your big rocks</a:t>
            </a:r>
          </a:p>
          <a:p>
            <a:pPr>
              <a:buFontTx/>
              <a:buChar char="-"/>
            </a:pPr>
            <a:r>
              <a:rPr lang="en-US" sz="2400" dirty="0">
                <a:latin typeface="Century Gothic" panose="020B0502020202020204" pitchFamily="34" charset="0"/>
              </a:rPr>
              <a:t>Think about what you want to accomplish in the upcoming week. </a:t>
            </a:r>
          </a:p>
          <a:p>
            <a:pPr marL="0" indent="0">
              <a:buNone/>
            </a:pPr>
            <a:r>
              <a:rPr lang="en-US" sz="2400" b="1" i="1" u="sng" dirty="0">
                <a:latin typeface="Century Gothic" panose="020B0502020202020204" pitchFamily="34" charset="0"/>
              </a:rPr>
              <a:t>Step2</a:t>
            </a:r>
            <a:r>
              <a:rPr lang="en-US" sz="2400" i="1" u="sng" dirty="0">
                <a:latin typeface="Century Gothic" panose="020B0502020202020204" pitchFamily="34" charset="0"/>
              </a:rPr>
              <a:t>: Block out time for your big rocks</a:t>
            </a:r>
          </a:p>
          <a:p>
            <a:pPr>
              <a:buFontTx/>
              <a:buChar char="-"/>
            </a:pPr>
            <a:r>
              <a:rPr lang="en-US" sz="2400" dirty="0">
                <a:latin typeface="Century Gothic" panose="020B0502020202020204" pitchFamily="34" charset="0"/>
              </a:rPr>
              <a:t>Make schedules for big rocks</a:t>
            </a:r>
          </a:p>
          <a:p>
            <a:pPr marL="0" indent="0">
              <a:buNone/>
            </a:pPr>
            <a:r>
              <a:rPr lang="en-US" sz="2400" b="1" i="1" u="sng" dirty="0">
                <a:latin typeface="Century Gothic" panose="020B0502020202020204" pitchFamily="34" charset="0"/>
              </a:rPr>
              <a:t>Step 3</a:t>
            </a:r>
            <a:r>
              <a:rPr lang="en-US" sz="2400" i="1" u="sng" dirty="0">
                <a:latin typeface="Century Gothic" panose="020B0502020202020204" pitchFamily="34" charset="0"/>
              </a:rPr>
              <a:t>: Schedule everything else</a:t>
            </a:r>
          </a:p>
          <a:p>
            <a:pPr marL="0" indent="0">
              <a:buNone/>
            </a:pPr>
            <a:r>
              <a:rPr lang="en-US" sz="2400" i="1" dirty="0">
                <a:latin typeface="Century Gothic" panose="020B0502020202020204" pitchFamily="34" charset="0"/>
              </a:rPr>
              <a:t>- </a:t>
            </a:r>
            <a:r>
              <a:rPr lang="en-US" sz="2400" dirty="0">
                <a:latin typeface="Century Gothic" panose="020B0502020202020204" pitchFamily="34" charset="0"/>
              </a:rPr>
              <a:t> Make schedule for all the other small things.</a:t>
            </a:r>
            <a:endParaRPr lang="en-US" sz="2400" i="1" dirty="0">
              <a:latin typeface="Century Gothic" panose="020B0502020202020204" pitchFamily="34" charset="0"/>
            </a:endParaRPr>
          </a:p>
        </p:txBody>
      </p:sp>
      <p:sp>
        <p:nvSpPr>
          <p:cNvPr id="4" name="Date Placeholder 3"/>
          <p:cNvSpPr>
            <a:spLocks noGrp="1"/>
          </p:cNvSpPr>
          <p:nvPr>
            <p:ph type="dt" sz="half" idx="10"/>
          </p:nvPr>
        </p:nvSpPr>
        <p:spPr/>
        <p:txBody>
          <a:bodyPr/>
          <a:lstStyle/>
          <a:p>
            <a:fld id="{8E173489-ABC7-4307-9244-34EB89927AAA}" type="datetime1">
              <a:rPr lang="km-KH" smtClean="0"/>
              <a:t>31/03/25</a:t>
            </a:fld>
            <a:endParaRPr lang="th-TH"/>
          </a:p>
        </p:txBody>
      </p:sp>
      <p:sp>
        <p:nvSpPr>
          <p:cNvPr id="6" name="Footer Placeholder 5"/>
          <p:cNvSpPr>
            <a:spLocks noGrp="1"/>
          </p:cNvSpPr>
          <p:nvPr>
            <p:ph type="ftr" sz="quarter" idx="11"/>
          </p:nvPr>
        </p:nvSpPr>
        <p:spPr/>
        <p:txBody>
          <a:bodyPr/>
          <a:lstStyle/>
          <a:p>
            <a:r>
              <a:rPr lang="en-US"/>
              <a:t>Put first thing first</a:t>
            </a:r>
            <a:endParaRPr lang="th-TH"/>
          </a:p>
        </p:txBody>
      </p:sp>
      <p:sp>
        <p:nvSpPr>
          <p:cNvPr id="7" name="Slide Number Placeholder 6"/>
          <p:cNvSpPr>
            <a:spLocks noGrp="1"/>
          </p:cNvSpPr>
          <p:nvPr>
            <p:ph type="sldNum" sz="quarter" idx="12"/>
          </p:nvPr>
        </p:nvSpPr>
        <p:spPr/>
        <p:txBody>
          <a:bodyPr/>
          <a:lstStyle/>
          <a:p>
            <a:fld id="{412E8994-666F-44D1-A493-51A2424BACAE}" type="slidenum">
              <a:rPr lang="th-TH" smtClean="0"/>
              <a:t>25</a:t>
            </a:fld>
            <a:endParaRPr lang="th-TH"/>
          </a:p>
        </p:txBody>
      </p:sp>
    </p:spTree>
    <p:extLst>
      <p:ext uri="{BB962C8B-B14F-4D97-AF65-F5344CB8AC3E}">
        <p14:creationId xmlns:p14="http://schemas.microsoft.com/office/powerpoint/2010/main" val="400499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908720"/>
            <a:ext cx="7024744" cy="1143000"/>
          </a:xfrm>
        </p:spPr>
        <p:txBody>
          <a:bodyPr>
            <a:normAutofit/>
          </a:bodyPr>
          <a:lstStyle/>
          <a:p>
            <a:r>
              <a:rPr lang="en-US" sz="3600" dirty="0">
                <a:solidFill>
                  <a:schemeClr val="tx1"/>
                </a:solidFill>
                <a:latin typeface="Copperplate Gothic Bold" panose="020E0705020206020404" pitchFamily="34" charset="0"/>
              </a:rPr>
              <a:t>Adapt Daily</a:t>
            </a:r>
            <a:endParaRPr lang="th-TH" sz="3600" dirty="0">
              <a:solidFill>
                <a:schemeClr val="tx1"/>
              </a:solidFill>
              <a:latin typeface="Copperplate Gothic Bold" panose="020E0705020206020404" pitchFamily="34" charset="0"/>
            </a:endParaRPr>
          </a:p>
        </p:txBody>
      </p:sp>
      <p:sp>
        <p:nvSpPr>
          <p:cNvPr id="3" name="Content Placeholder 2"/>
          <p:cNvSpPr>
            <a:spLocks noGrp="1"/>
          </p:cNvSpPr>
          <p:nvPr>
            <p:ph idx="1"/>
          </p:nvPr>
        </p:nvSpPr>
        <p:spPr>
          <a:xfrm>
            <a:off x="797320" y="2132700"/>
            <a:ext cx="3416075" cy="3960596"/>
          </a:xfrm>
        </p:spPr>
        <p:txBody>
          <a:bodyPr/>
          <a:lstStyle/>
          <a:p>
            <a:r>
              <a:rPr lang="en-US" sz="2400" dirty="0">
                <a:latin typeface="Century Gothic" panose="020B0502020202020204" pitchFamily="34" charset="0"/>
                <a:hlinkClick r:id="rId2" action="ppaction://hlinkfile"/>
              </a:rPr>
              <a:t>M</a:t>
            </a:r>
            <a:r>
              <a:rPr lang="en-US" sz="2400" dirty="0">
                <a:latin typeface="Century Gothic" panose="020B0502020202020204" pitchFamily="34" charset="0"/>
              </a:rPr>
              <a:t>ake rearrangements of your important and less important things if necessary</a:t>
            </a:r>
          </a:p>
          <a:p>
            <a:r>
              <a:rPr lang="en-US" sz="2400" dirty="0">
                <a:latin typeface="Century Gothic" panose="020B0502020202020204" pitchFamily="34" charset="0"/>
              </a:rPr>
              <a:t>If weekly planning is too rigid, make it lighter instead of giving up entirely</a:t>
            </a:r>
          </a:p>
          <a:p>
            <a:endParaRPr lang="th-TH" dirty="0"/>
          </a:p>
        </p:txBody>
      </p:sp>
      <p:pic>
        <p:nvPicPr>
          <p:cNvPr id="10244" name="Picture 4" descr="http://ridgewood.tipsfromtown.com/wp-content/uploads/2013/02/Sunday-planning-printable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279" y="1628800"/>
            <a:ext cx="4194639" cy="32403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44008" y="4869160"/>
            <a:ext cx="3663321" cy="461665"/>
          </a:xfrm>
          <a:prstGeom prst="rect">
            <a:avLst/>
          </a:prstGeom>
          <a:solidFill>
            <a:schemeClr val="bg1"/>
          </a:solidFill>
          <a:ln>
            <a:solidFill>
              <a:schemeClr val="tx1"/>
            </a:solidFill>
            <a:prstDash val="sysDash"/>
          </a:ln>
        </p:spPr>
        <p:txBody>
          <a:bodyPr wrap="square" rtlCol="0">
            <a:spAutoFit/>
          </a:bodyPr>
          <a:lstStyle/>
          <a:p>
            <a:r>
              <a:rPr lang="en-US" sz="2400" i="1" dirty="0" err="1"/>
              <a:t>Eg</a:t>
            </a:r>
            <a:r>
              <a:rPr lang="en-US" sz="2400" i="1" dirty="0"/>
              <a:t>. of Weekly schedule</a:t>
            </a:r>
            <a:endParaRPr lang="th-TH" sz="2400" i="1" dirty="0"/>
          </a:p>
        </p:txBody>
      </p:sp>
      <p:sp>
        <p:nvSpPr>
          <p:cNvPr id="5" name="Date Placeholder 4"/>
          <p:cNvSpPr>
            <a:spLocks noGrp="1"/>
          </p:cNvSpPr>
          <p:nvPr>
            <p:ph type="dt" sz="half" idx="10"/>
          </p:nvPr>
        </p:nvSpPr>
        <p:spPr/>
        <p:txBody>
          <a:bodyPr/>
          <a:lstStyle/>
          <a:p>
            <a:fld id="{2A5A1200-EFB4-42BA-A704-432A07A87C08}" type="datetime1">
              <a:rPr lang="km-KH" smtClean="0"/>
              <a:t>31/03/25</a:t>
            </a:fld>
            <a:endParaRPr lang="th-TH"/>
          </a:p>
        </p:txBody>
      </p:sp>
      <p:sp>
        <p:nvSpPr>
          <p:cNvPr id="7" name="Footer Placeholder 6"/>
          <p:cNvSpPr>
            <a:spLocks noGrp="1"/>
          </p:cNvSpPr>
          <p:nvPr>
            <p:ph type="ftr" sz="quarter" idx="11"/>
          </p:nvPr>
        </p:nvSpPr>
        <p:spPr>
          <a:xfrm>
            <a:off x="4724592" y="6093296"/>
            <a:ext cx="3502152" cy="365125"/>
          </a:xfrm>
        </p:spPr>
        <p:txBody>
          <a:bodyPr/>
          <a:lstStyle/>
          <a:p>
            <a:r>
              <a:rPr lang="en-US" dirty="0"/>
              <a:t>Put first thing first</a:t>
            </a:r>
            <a:endParaRPr lang="th-TH" dirty="0"/>
          </a:p>
        </p:txBody>
      </p:sp>
      <p:sp>
        <p:nvSpPr>
          <p:cNvPr id="8" name="Slide Number Placeholder 7"/>
          <p:cNvSpPr>
            <a:spLocks noGrp="1"/>
          </p:cNvSpPr>
          <p:nvPr>
            <p:ph type="sldNum" sz="quarter" idx="12"/>
          </p:nvPr>
        </p:nvSpPr>
        <p:spPr/>
        <p:txBody>
          <a:bodyPr/>
          <a:lstStyle/>
          <a:p>
            <a:fld id="{412E8994-666F-44D1-A493-51A2424BACAE}" type="slidenum">
              <a:rPr lang="th-TH" smtClean="0"/>
              <a:t>26</a:t>
            </a:fld>
            <a:endParaRPr lang="th-TH"/>
          </a:p>
        </p:txBody>
      </p:sp>
    </p:spTree>
    <p:extLst>
      <p:ext uri="{BB962C8B-B14F-4D97-AF65-F5344CB8AC3E}">
        <p14:creationId xmlns:p14="http://schemas.microsoft.com/office/powerpoint/2010/main" val="23258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971600" y="5213144"/>
            <a:ext cx="7344816" cy="702702"/>
          </a:xfrm>
        </p:spPr>
        <p:txBody>
          <a:bodyPr>
            <a:normAutofit/>
          </a:bodyPr>
          <a:lstStyle/>
          <a:p>
            <a:r>
              <a:rPr lang="en-US" sz="1800" dirty="0">
                <a:latin typeface="Century Gothic" panose="020B0502020202020204" pitchFamily="34" charset="0"/>
              </a:rPr>
              <a:t>Time management is only half of Habit 3. The other half is learning to OVERCOME FEAR and PEER PRESSURE.</a:t>
            </a:r>
            <a:endParaRPr lang="th-TH" sz="1800" dirty="0">
              <a:latin typeface="Century Gothic" panose="020B0502020202020204" pitchFamily="34" charset="0"/>
            </a:endParaRPr>
          </a:p>
        </p:txBody>
      </p:sp>
      <p:pic>
        <p:nvPicPr>
          <p:cNvPr id="11266" name="Picture 2" descr="http://menstrupedia.com/assets/quickguide/puberty/peer-press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196752"/>
            <a:ext cx="3006526" cy="2508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menstrupedia.com/assets/quickguide/puberty/peer-pressu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737" y="1196752"/>
            <a:ext cx="3006526" cy="2508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921" y="3680902"/>
            <a:ext cx="7052489" cy="1773789"/>
          </a:xfrm>
          <a:prstGeom prst="rect">
            <a:avLst/>
          </a:prstGeom>
        </p:spPr>
      </p:pic>
      <p:sp>
        <p:nvSpPr>
          <p:cNvPr id="6" name="Text Placeholder 3"/>
          <p:cNvSpPr txBox="1">
            <a:spLocks/>
          </p:cNvSpPr>
          <p:nvPr/>
        </p:nvSpPr>
        <p:spPr>
          <a:xfrm>
            <a:off x="899592" y="4891272"/>
            <a:ext cx="7488832" cy="702702"/>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accent1"/>
              </a:buClr>
              <a:buSzPct val="76000"/>
              <a:buFont typeface="Wingdings 2" pitchFamily="18" charset="2"/>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Clr>
                <a:schemeClr val="accent1"/>
              </a:buClr>
              <a:buSzPct val="76000"/>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1"/>
              </a:buClr>
              <a:buSzPct val="76000"/>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1"/>
              </a:buClr>
              <a:buSzPct val="76000"/>
              <a:buFont typeface="Wingdings 2" pitchFamily="18" charset="2"/>
              <a:buNone/>
              <a:defRPr sz="1400" kern="1200" baseline="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9pPr>
          </a:lstStyle>
          <a:p>
            <a:pPr>
              <a:lnSpc>
                <a:spcPct val="150000"/>
              </a:lnSpc>
            </a:pPr>
            <a:endParaRPr lang="th-TH" sz="1800" dirty="0">
              <a:solidFill>
                <a:schemeClr val="tx1"/>
              </a:solidFill>
              <a:latin typeface="Khmer OS Siemreap" panose="02000500000000020004" pitchFamily="2" charset="0"/>
            </a:endParaRPr>
          </a:p>
        </p:txBody>
      </p:sp>
      <p:sp>
        <p:nvSpPr>
          <p:cNvPr id="2" name="Date Placeholder 1"/>
          <p:cNvSpPr>
            <a:spLocks noGrp="1"/>
          </p:cNvSpPr>
          <p:nvPr>
            <p:ph type="dt" sz="half" idx="10"/>
          </p:nvPr>
        </p:nvSpPr>
        <p:spPr/>
        <p:txBody>
          <a:bodyPr/>
          <a:lstStyle/>
          <a:p>
            <a:fld id="{7919DD94-C922-4C6D-A26C-B09760A1B563}" type="datetime1">
              <a:rPr lang="km-KH" smtClean="0"/>
              <a:t>31/03/25</a:t>
            </a:fld>
            <a:endParaRPr lang="th-TH"/>
          </a:p>
        </p:txBody>
      </p:sp>
      <p:sp>
        <p:nvSpPr>
          <p:cNvPr id="3" name="Footer Placeholder 2"/>
          <p:cNvSpPr>
            <a:spLocks noGrp="1"/>
          </p:cNvSpPr>
          <p:nvPr>
            <p:ph type="ftr" sz="quarter" idx="11"/>
          </p:nvPr>
        </p:nvSpPr>
        <p:spPr>
          <a:xfrm>
            <a:off x="5076056" y="6188978"/>
            <a:ext cx="3502152" cy="365125"/>
          </a:xfrm>
        </p:spPr>
        <p:txBody>
          <a:bodyPr/>
          <a:lstStyle/>
          <a:p>
            <a:r>
              <a:rPr lang="en-US" dirty="0"/>
              <a:t>Put first thing first</a:t>
            </a:r>
            <a:endParaRPr lang="th-TH" dirty="0"/>
          </a:p>
        </p:txBody>
      </p:sp>
      <p:sp>
        <p:nvSpPr>
          <p:cNvPr id="8" name="Slide Number Placeholder 7"/>
          <p:cNvSpPr>
            <a:spLocks noGrp="1"/>
          </p:cNvSpPr>
          <p:nvPr>
            <p:ph type="sldNum" sz="quarter" idx="12"/>
          </p:nvPr>
        </p:nvSpPr>
        <p:spPr/>
        <p:txBody>
          <a:bodyPr/>
          <a:lstStyle/>
          <a:p>
            <a:fld id="{412E8994-666F-44D1-A493-51A2424BACAE}" type="slidenum">
              <a:rPr lang="th-TH" smtClean="0"/>
              <a:t>27</a:t>
            </a:fld>
            <a:endParaRPr lang="th-TH"/>
          </a:p>
        </p:txBody>
      </p:sp>
    </p:spTree>
    <p:extLst>
      <p:ext uri="{BB962C8B-B14F-4D97-AF65-F5344CB8AC3E}">
        <p14:creationId xmlns:p14="http://schemas.microsoft.com/office/powerpoint/2010/main" val="35548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1196752"/>
            <a:ext cx="7704856" cy="1368152"/>
          </a:xfrm>
        </p:spPr>
        <p:txBody>
          <a:bodyPr>
            <a:normAutofit/>
          </a:bodyPr>
          <a:lstStyle/>
          <a:p>
            <a:r>
              <a:rPr lang="en-US" sz="3600" dirty="0">
                <a:solidFill>
                  <a:schemeClr val="tx1"/>
                </a:solidFill>
                <a:latin typeface="Copperplate Gothic Bold" panose="020E0705020206020404" pitchFamily="34" charset="0"/>
                <a:hlinkClick r:id="rId2" action="ppaction://hlinkfile"/>
              </a:rPr>
              <a:t>Comfort, Courage Zone</a:t>
            </a:r>
            <a:br>
              <a:rPr lang="en-US" sz="3200" dirty="0">
                <a:solidFill>
                  <a:schemeClr val="tx1"/>
                </a:solidFill>
                <a:latin typeface="Copperplate Gothic Bold" panose="020E0705020206020404" pitchFamily="34" charset="0"/>
                <a:hlinkClick r:id="rId2" action="ppaction://hlinkfile"/>
              </a:rPr>
            </a:br>
            <a:endParaRPr lang="th-TH" sz="3200" dirty="0">
              <a:solidFill>
                <a:schemeClr val="tx1"/>
              </a:solidFill>
              <a:latin typeface="Copperplate Gothic Bold" panose="020E0705020206020404" pitchFamily="34" charset="0"/>
              <a:hlinkClick r:id="rId2" action="ppaction://hlinkfile"/>
            </a:endParaRPr>
          </a:p>
        </p:txBody>
      </p:sp>
      <p:sp>
        <p:nvSpPr>
          <p:cNvPr id="3" name="Content Placeholder 2"/>
          <p:cNvSpPr>
            <a:spLocks noGrp="1"/>
          </p:cNvSpPr>
          <p:nvPr>
            <p:ph idx="1"/>
          </p:nvPr>
        </p:nvSpPr>
        <p:spPr>
          <a:xfrm>
            <a:off x="4624167" y="2060848"/>
            <a:ext cx="3816536" cy="3960440"/>
          </a:xfrm>
        </p:spPr>
        <p:txBody>
          <a:bodyPr>
            <a:normAutofit fontScale="92500" lnSpcReduction="10000"/>
          </a:bodyPr>
          <a:lstStyle/>
          <a:p>
            <a:r>
              <a:rPr lang="en-US" sz="2400" dirty="0">
                <a:latin typeface="Century Gothic" panose="020B0502020202020204" pitchFamily="34" charset="0"/>
                <a:hlinkClick r:id="rId3" action="ppaction://hlinkfile"/>
              </a:rPr>
              <a:t>C</a:t>
            </a:r>
            <a:r>
              <a:rPr lang="en-US" sz="2400" dirty="0">
                <a:latin typeface="Century Gothic" panose="020B0502020202020204" pitchFamily="34" charset="0"/>
              </a:rPr>
              <a:t>omfort zone:</a:t>
            </a:r>
          </a:p>
          <a:p>
            <a:pPr>
              <a:buFont typeface="Calibri" panose="020F0502020204030204" pitchFamily="34" charset="0"/>
              <a:buChar char="–"/>
            </a:pPr>
            <a:r>
              <a:rPr lang="en-US" sz="2400" dirty="0">
                <a:latin typeface="Century Gothic" panose="020B0502020202020204" pitchFamily="34" charset="0"/>
              </a:rPr>
              <a:t>Things you are familiar with</a:t>
            </a:r>
          </a:p>
          <a:p>
            <a:pPr>
              <a:buFont typeface="Calibri" panose="020F0502020204030204" pitchFamily="34" charset="0"/>
              <a:buChar char="–"/>
            </a:pPr>
            <a:r>
              <a:rPr lang="en-US" sz="2400" dirty="0">
                <a:latin typeface="Century Gothic" panose="020B0502020202020204" pitchFamily="34" charset="0"/>
              </a:rPr>
              <a:t>Risk</a:t>
            </a:r>
            <a:r>
              <a:rPr lang="km-KH" sz="2400" dirty="0">
                <a:latin typeface="Century Gothic" panose="020B0502020202020204" pitchFamily="34" charset="0"/>
              </a:rPr>
              <a:t>-</a:t>
            </a:r>
            <a:r>
              <a:rPr lang="en-US" sz="2400" dirty="0">
                <a:latin typeface="Century Gothic" panose="020B0502020202020204" pitchFamily="34" charset="0"/>
              </a:rPr>
              <a:t>free and easy</a:t>
            </a:r>
          </a:p>
          <a:p>
            <a:r>
              <a:rPr lang="en-US" sz="2400" dirty="0">
                <a:latin typeface="Century Gothic" panose="020B0502020202020204" pitchFamily="34" charset="0"/>
              </a:rPr>
              <a:t>Courage zone:</a:t>
            </a:r>
          </a:p>
          <a:p>
            <a:pPr>
              <a:buFont typeface="Calibri" panose="020F0502020204030204" pitchFamily="34" charset="0"/>
              <a:buChar char="–"/>
            </a:pPr>
            <a:r>
              <a:rPr lang="en-US" sz="2400" dirty="0">
                <a:latin typeface="Century Gothic" panose="020B0502020202020204" pitchFamily="34" charset="0"/>
              </a:rPr>
              <a:t>Things that makes us feel uncomfortable</a:t>
            </a:r>
          </a:p>
          <a:p>
            <a:pPr>
              <a:buFont typeface="Calibri" panose="020F0502020204030204" pitchFamily="34" charset="0"/>
              <a:buChar char="–"/>
            </a:pPr>
            <a:r>
              <a:rPr lang="en-US" sz="2400" dirty="0">
                <a:latin typeface="Century Gothic" panose="020B0502020202020204" pitchFamily="34" charset="0"/>
              </a:rPr>
              <a:t>Filled with risks and challenges</a:t>
            </a:r>
          </a:p>
          <a:p>
            <a:pPr>
              <a:buFont typeface="Calibri" panose="020F0502020204030204" pitchFamily="34" charset="0"/>
              <a:buChar char="–"/>
            </a:pPr>
            <a:r>
              <a:rPr lang="en-US" sz="2400" dirty="0">
                <a:latin typeface="Century Gothic" panose="020B0502020202020204" pitchFamily="34" charset="0"/>
              </a:rPr>
              <a:t>A place for OPPORTUNITIES</a:t>
            </a:r>
            <a:endParaRPr lang="th-TH" sz="2400" dirty="0">
              <a:latin typeface="Century Gothic" panose="020B0502020202020204" pitchFamily="34" charset="0"/>
            </a:endParaRPr>
          </a:p>
        </p:txBody>
      </p:sp>
      <p:pic>
        <p:nvPicPr>
          <p:cNvPr id="12290" name="Picture 2" descr="http://goweloveit.s3.amazonaws.com/wp-content/uploads/2014/11/How-To-Step-Out-Of-Your-Comfort-Zon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060847"/>
            <a:ext cx="3580673" cy="268550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goweloveit.s3.amazonaws.com/wp-content/uploads/2014/11/How-To-Step-Out-Of-Your-Comfort-Zone.jpg"/>
          <p:cNvPicPr>
            <a:picLocks noChangeAspect="1" noChangeArrowheads="1"/>
          </p:cNvPicPr>
          <p:nvPr/>
        </p:nvPicPr>
        <p:blipFill rotWithShape="1">
          <a:blip r:embed="rId4">
            <a:extLst>
              <a:ext uri="{28A0092B-C50C-407E-A947-70E740481C1C}">
                <a14:useLocalDpi xmlns:a14="http://schemas.microsoft.com/office/drawing/2010/main" val="0"/>
              </a:ext>
            </a:extLst>
          </a:blip>
          <a:srcRect t="58946"/>
          <a:stretch/>
        </p:blipFill>
        <p:spPr bwMode="auto">
          <a:xfrm>
            <a:off x="1053362" y="4941168"/>
            <a:ext cx="3580673" cy="110251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txBox="1">
            <a:spLocks/>
          </p:cNvSpPr>
          <p:nvPr/>
        </p:nvSpPr>
        <p:spPr>
          <a:xfrm>
            <a:off x="683568" y="747993"/>
            <a:ext cx="7272808" cy="702702"/>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accent1"/>
              </a:buClr>
              <a:buSzPct val="76000"/>
              <a:buFont typeface="Wingdings 2" pitchFamily="18" charset="2"/>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Clr>
                <a:schemeClr val="accent1"/>
              </a:buClr>
              <a:buSzPct val="76000"/>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1"/>
              </a:buClr>
              <a:buSzPct val="76000"/>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1"/>
              </a:buClr>
              <a:buSzPct val="76000"/>
              <a:buFont typeface="Wingdings 2" pitchFamily="18" charset="2"/>
              <a:buNone/>
              <a:defRPr sz="1400" kern="1200" baseline="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9pPr>
          </a:lstStyle>
          <a:p>
            <a:pPr>
              <a:lnSpc>
                <a:spcPct val="150000"/>
              </a:lnSpc>
            </a:pPr>
            <a:endParaRPr lang="th-TH" sz="3200" dirty="0">
              <a:solidFill>
                <a:schemeClr val="tx1"/>
              </a:solidFill>
              <a:latin typeface="Khmer M1" panose="02000500000000020004" pitchFamily="2" charset="0"/>
            </a:endParaRPr>
          </a:p>
        </p:txBody>
      </p:sp>
      <p:sp>
        <p:nvSpPr>
          <p:cNvPr id="4" name="Date Placeholder 3"/>
          <p:cNvSpPr>
            <a:spLocks noGrp="1"/>
          </p:cNvSpPr>
          <p:nvPr>
            <p:ph type="dt" sz="half" idx="10"/>
          </p:nvPr>
        </p:nvSpPr>
        <p:spPr/>
        <p:txBody>
          <a:bodyPr/>
          <a:lstStyle/>
          <a:p>
            <a:fld id="{A24F476D-A2D6-4EF3-A9D3-B96E045DF9E5}" type="datetime1">
              <a:rPr lang="km-KH" smtClean="0"/>
              <a:t>31/03/25</a:t>
            </a:fld>
            <a:endParaRPr lang="th-TH"/>
          </a:p>
        </p:txBody>
      </p:sp>
      <p:sp>
        <p:nvSpPr>
          <p:cNvPr id="5" name="Footer Placeholder 4"/>
          <p:cNvSpPr>
            <a:spLocks noGrp="1"/>
          </p:cNvSpPr>
          <p:nvPr>
            <p:ph type="ftr" sz="quarter" idx="11"/>
          </p:nvPr>
        </p:nvSpPr>
        <p:spPr>
          <a:xfrm>
            <a:off x="4824028" y="6165304"/>
            <a:ext cx="3502152" cy="365125"/>
          </a:xfrm>
        </p:spPr>
        <p:txBody>
          <a:bodyPr/>
          <a:lstStyle/>
          <a:p>
            <a:r>
              <a:rPr lang="en-US" dirty="0"/>
              <a:t>Put first thing first</a:t>
            </a:r>
            <a:endParaRPr lang="th-TH" dirty="0"/>
          </a:p>
        </p:txBody>
      </p:sp>
      <p:sp>
        <p:nvSpPr>
          <p:cNvPr id="7" name="Slide Number Placeholder 6"/>
          <p:cNvSpPr>
            <a:spLocks noGrp="1"/>
          </p:cNvSpPr>
          <p:nvPr>
            <p:ph type="sldNum" sz="quarter" idx="12"/>
          </p:nvPr>
        </p:nvSpPr>
        <p:spPr/>
        <p:txBody>
          <a:bodyPr/>
          <a:lstStyle/>
          <a:p>
            <a:fld id="{412E8994-666F-44D1-A493-51A2424BACAE}" type="slidenum">
              <a:rPr lang="th-TH" smtClean="0"/>
              <a:t>28</a:t>
            </a:fld>
            <a:endParaRPr lang="th-TH"/>
          </a:p>
        </p:txBody>
      </p:sp>
    </p:spTree>
    <p:extLst>
      <p:ext uri="{BB962C8B-B14F-4D97-AF65-F5344CB8AC3E}">
        <p14:creationId xmlns:p14="http://schemas.microsoft.com/office/powerpoint/2010/main" val="370215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084" y="773832"/>
            <a:ext cx="7024744" cy="1143000"/>
          </a:xfrm>
        </p:spPr>
        <p:txBody>
          <a:bodyPr>
            <a:normAutofit/>
          </a:bodyPr>
          <a:lstStyle/>
          <a:p>
            <a:r>
              <a:rPr lang="en-US" sz="3600" dirty="0">
                <a:solidFill>
                  <a:schemeClr val="tx1"/>
                </a:solidFill>
                <a:latin typeface="Copperplate Gothic Bold" panose="020E0705020206020404" pitchFamily="34" charset="0"/>
              </a:rPr>
              <a:t>Overcoming Yourself</a:t>
            </a:r>
          </a:p>
        </p:txBody>
      </p:sp>
      <p:sp>
        <p:nvSpPr>
          <p:cNvPr id="3" name="Content Placeholder 2"/>
          <p:cNvSpPr>
            <a:spLocks noGrp="1"/>
          </p:cNvSpPr>
          <p:nvPr>
            <p:ph idx="1"/>
          </p:nvPr>
        </p:nvSpPr>
        <p:spPr>
          <a:xfrm>
            <a:off x="3491880" y="1916832"/>
            <a:ext cx="5040560" cy="4248472"/>
          </a:xfrm>
        </p:spPr>
        <p:txBody>
          <a:bodyPr>
            <a:normAutofit lnSpcReduction="10000"/>
          </a:bodyPr>
          <a:lstStyle/>
          <a:p>
            <a:pPr marL="0" indent="0" algn="ctr">
              <a:buNone/>
            </a:pPr>
            <a:r>
              <a:rPr lang="en-US" i="1" dirty="0">
                <a:solidFill>
                  <a:schemeClr val="bg1">
                    <a:lumMod val="65000"/>
                  </a:schemeClr>
                </a:solidFill>
                <a:latin typeface="Century Gothic" panose="020B0502020202020204" pitchFamily="34" charset="0"/>
              </a:rPr>
              <a:t>“It’s not the mountain we conquer, but ourselves.”</a:t>
            </a:r>
          </a:p>
          <a:p>
            <a:pPr marL="0" indent="0">
              <a:buNone/>
            </a:pPr>
            <a:endParaRPr lang="en-US" sz="1050" i="1" dirty="0">
              <a:solidFill>
                <a:schemeClr val="bg1">
                  <a:lumMod val="65000"/>
                </a:schemeClr>
              </a:solidFill>
              <a:latin typeface="Century Gothic" panose="020B0502020202020204" pitchFamily="34" charset="0"/>
            </a:endParaRPr>
          </a:p>
          <a:p>
            <a:r>
              <a:rPr lang="en-US" sz="2400" dirty="0">
                <a:latin typeface="Century Gothic" panose="020B0502020202020204" pitchFamily="34" charset="0"/>
                <a:hlinkClick r:id="rId2" action="ppaction://hlinkfile"/>
              </a:rPr>
              <a:t>The</a:t>
            </a:r>
            <a:r>
              <a:rPr lang="en-US" sz="2400" dirty="0">
                <a:latin typeface="Century Gothic" panose="020B0502020202020204" pitchFamily="34" charset="0"/>
              </a:rPr>
              <a:t> risk of riskless living is the greatest risk of all.</a:t>
            </a:r>
          </a:p>
          <a:p>
            <a:r>
              <a:rPr lang="en-US" sz="2400" dirty="0">
                <a:latin typeface="Century Gothic" panose="020B0502020202020204" pitchFamily="34" charset="0"/>
              </a:rPr>
              <a:t>Winning means rising each time you fall.</a:t>
            </a:r>
          </a:p>
          <a:p>
            <a:r>
              <a:rPr lang="en-US" sz="2400" dirty="0">
                <a:latin typeface="Century Gothic" panose="020B0502020202020204" pitchFamily="34" charset="0"/>
              </a:rPr>
              <a:t>Don’t let your fears make your decisions.</a:t>
            </a:r>
          </a:p>
          <a:p>
            <a:r>
              <a:rPr lang="en-US" sz="2400" dirty="0">
                <a:latin typeface="Century Gothic" panose="020B0502020202020204" pitchFamily="34" charset="0"/>
              </a:rPr>
              <a:t>Worry less about failing and more about chances you miss when you don’t even try.</a:t>
            </a:r>
          </a:p>
          <a:p>
            <a:pPr marL="0" indent="0">
              <a:buNone/>
            </a:pPr>
            <a:endParaRPr lang="en-US" dirty="0"/>
          </a:p>
        </p:txBody>
      </p:sp>
      <p:pic>
        <p:nvPicPr>
          <p:cNvPr id="13318" name="Picture 6" descr="http://www.culpwrit.com/wp-content/uploads/2013/03/shyness-420x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17" y="1916831"/>
            <a:ext cx="2736304" cy="4384601"/>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3"/>
          <p:cNvSpPr txBox="1">
            <a:spLocks/>
          </p:cNvSpPr>
          <p:nvPr/>
        </p:nvSpPr>
        <p:spPr>
          <a:xfrm>
            <a:off x="755576" y="566058"/>
            <a:ext cx="5852489" cy="702702"/>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accent1"/>
              </a:buClr>
              <a:buSzPct val="76000"/>
              <a:buFont typeface="Wingdings 2" pitchFamily="18" charset="2"/>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Clr>
                <a:schemeClr val="accent1"/>
              </a:buClr>
              <a:buSzPct val="76000"/>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1"/>
              </a:buClr>
              <a:buSzPct val="76000"/>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1"/>
              </a:buClr>
              <a:buSzPct val="76000"/>
              <a:buFont typeface="Wingdings 2" pitchFamily="18" charset="2"/>
              <a:buNone/>
              <a:defRPr sz="1400" kern="1200" baseline="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9pPr>
          </a:lstStyle>
          <a:p>
            <a:pPr algn="ctr">
              <a:lnSpc>
                <a:spcPct val="150000"/>
              </a:lnSpc>
            </a:pPr>
            <a:endParaRPr lang="th-TH" sz="3200" dirty="0">
              <a:solidFill>
                <a:schemeClr val="tx1"/>
              </a:solidFill>
              <a:latin typeface="Khmer M1" panose="02000500000000020004" pitchFamily="2" charset="0"/>
            </a:endParaRPr>
          </a:p>
        </p:txBody>
      </p:sp>
      <p:sp>
        <p:nvSpPr>
          <p:cNvPr id="4" name="Date Placeholder 3"/>
          <p:cNvSpPr>
            <a:spLocks noGrp="1"/>
          </p:cNvSpPr>
          <p:nvPr>
            <p:ph type="dt" sz="half" idx="10"/>
          </p:nvPr>
        </p:nvSpPr>
        <p:spPr/>
        <p:txBody>
          <a:bodyPr/>
          <a:lstStyle/>
          <a:p>
            <a:fld id="{A931F3FA-6D30-4073-B806-0316663B2C82}" type="datetime1">
              <a:rPr lang="km-KH" smtClean="0"/>
              <a:t>31/03/25</a:t>
            </a:fld>
            <a:endParaRPr lang="th-TH"/>
          </a:p>
        </p:txBody>
      </p:sp>
      <p:sp>
        <p:nvSpPr>
          <p:cNvPr id="6" name="Footer Placeholder 5"/>
          <p:cNvSpPr>
            <a:spLocks noGrp="1"/>
          </p:cNvSpPr>
          <p:nvPr>
            <p:ph type="ftr" sz="quarter" idx="11"/>
          </p:nvPr>
        </p:nvSpPr>
        <p:spPr>
          <a:xfrm>
            <a:off x="4649096" y="6179658"/>
            <a:ext cx="3502152" cy="365125"/>
          </a:xfrm>
        </p:spPr>
        <p:txBody>
          <a:bodyPr/>
          <a:lstStyle/>
          <a:p>
            <a:r>
              <a:rPr lang="en-US" dirty="0"/>
              <a:t>Put first thing first</a:t>
            </a:r>
            <a:endParaRPr lang="th-TH" dirty="0"/>
          </a:p>
        </p:txBody>
      </p:sp>
      <p:sp>
        <p:nvSpPr>
          <p:cNvPr id="7" name="Slide Number Placeholder 6"/>
          <p:cNvSpPr>
            <a:spLocks noGrp="1"/>
          </p:cNvSpPr>
          <p:nvPr>
            <p:ph type="sldNum" sz="quarter" idx="12"/>
          </p:nvPr>
        </p:nvSpPr>
        <p:spPr/>
        <p:txBody>
          <a:bodyPr/>
          <a:lstStyle/>
          <a:p>
            <a:fld id="{412E8994-666F-44D1-A493-51A2424BACAE}" type="slidenum">
              <a:rPr lang="th-TH" smtClean="0"/>
              <a:t>29</a:t>
            </a:fld>
            <a:endParaRPr lang="th-TH"/>
          </a:p>
        </p:txBody>
      </p:sp>
    </p:spTree>
    <p:extLst>
      <p:ext uri="{BB962C8B-B14F-4D97-AF65-F5344CB8AC3E}">
        <p14:creationId xmlns:p14="http://schemas.microsoft.com/office/powerpoint/2010/main" val="5400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3341" y="2896143"/>
            <a:ext cx="6777317" cy="2761532"/>
          </a:xfrm>
        </p:spPr>
        <p:txBody>
          <a:bodyPr>
            <a:normAutofit/>
          </a:bodyPr>
          <a:lstStyle/>
          <a:p>
            <a:pPr marL="0" indent="0" algn="ctr">
              <a:buNone/>
            </a:pPr>
            <a:r>
              <a:rPr lang="en-US" sz="2800" dirty="0">
                <a:latin typeface="Century Gothic" panose="020B0502020202020204" pitchFamily="34" charset="0"/>
              </a:rPr>
              <a:t>Putting first things first is </a:t>
            </a:r>
            <a:r>
              <a:rPr lang="en-US" sz="2800" b="1" i="1" dirty="0">
                <a:latin typeface="Century Gothic" panose="020B0502020202020204" pitchFamily="34" charset="0"/>
              </a:rPr>
              <a:t>organizing</a:t>
            </a:r>
            <a:r>
              <a:rPr lang="en-US" sz="2800" dirty="0">
                <a:latin typeface="Century Gothic" panose="020B0502020202020204" pitchFamily="34" charset="0"/>
              </a:rPr>
              <a:t> and </a:t>
            </a:r>
            <a:r>
              <a:rPr lang="en-US" sz="2800" b="1" i="1" dirty="0">
                <a:latin typeface="Century Gothic" panose="020B0502020202020204" pitchFamily="34" charset="0"/>
              </a:rPr>
              <a:t>executing</a:t>
            </a:r>
            <a:r>
              <a:rPr lang="en-US" sz="2800" dirty="0">
                <a:latin typeface="Century Gothic" panose="020B0502020202020204" pitchFamily="34" charset="0"/>
              </a:rPr>
              <a:t> around mental creation (your purpose, vision, values, and most important priorities.) The main thing is to </a:t>
            </a:r>
            <a:r>
              <a:rPr lang="en-US" sz="2800" u="sng" dirty="0">
                <a:latin typeface="Century Gothic" panose="020B0502020202020204" pitchFamily="34" charset="0"/>
              </a:rPr>
              <a:t>keep the main thing the main thing</a:t>
            </a:r>
            <a:r>
              <a:rPr lang="en-US" sz="2800" dirty="0">
                <a:latin typeface="Century Gothic" panose="020B0502020202020204" pitchFamily="34" charset="0"/>
              </a:rPr>
              <a:t>. </a:t>
            </a:r>
            <a:endParaRPr lang="th-TH" sz="2800" dirty="0">
              <a:latin typeface="Century Gothic" panose="020B0502020202020204" pitchFamily="34" charset="0"/>
            </a:endParaRPr>
          </a:p>
        </p:txBody>
      </p:sp>
      <p:pic>
        <p:nvPicPr>
          <p:cNvPr id="5" name="Picture 4">
            <a:hlinkClick r:id="rId2" action="ppaction://hlinkfile"/>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36" y="1052735"/>
            <a:ext cx="8576364" cy="1603116"/>
          </a:xfrm>
          <a:prstGeom prst="rect">
            <a:avLst/>
          </a:prstGeom>
        </p:spPr>
      </p:pic>
      <p:sp>
        <p:nvSpPr>
          <p:cNvPr id="6" name="Content Placeholder 2"/>
          <p:cNvSpPr txBox="1">
            <a:spLocks/>
          </p:cNvSpPr>
          <p:nvPr/>
        </p:nvSpPr>
        <p:spPr>
          <a:xfrm>
            <a:off x="545605" y="1052736"/>
            <a:ext cx="8130851" cy="1846980"/>
          </a:xfrm>
          <a:prstGeom prst="rect">
            <a:avLst/>
          </a:prstGeom>
        </p:spPr>
        <p:txBody>
          <a:bodyPr vert="horz" lIns="91440" tIns="45720" rIns="91440" bIns="45720" rtlCol="0">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68580" lvl="0" indent="0" algn="ctr">
              <a:buClr>
                <a:srgbClr val="94C600"/>
              </a:buClr>
              <a:buNone/>
            </a:pPr>
            <a:endParaRPr lang="en-US" sz="4000" dirty="0">
              <a:solidFill>
                <a:srgbClr val="3E3D2D"/>
              </a:solidFill>
              <a:latin typeface="Khmer M1" panose="02000500000000020004" pitchFamily="2" charset="0"/>
              <a:cs typeface="Khmer M1" panose="02000500000000020004" pitchFamily="2" charset="0"/>
            </a:endParaRPr>
          </a:p>
        </p:txBody>
      </p:sp>
      <p:sp>
        <p:nvSpPr>
          <p:cNvPr id="4" name="Date Placeholder 3"/>
          <p:cNvSpPr>
            <a:spLocks noGrp="1"/>
          </p:cNvSpPr>
          <p:nvPr>
            <p:ph type="dt" sz="half" idx="10"/>
          </p:nvPr>
        </p:nvSpPr>
        <p:spPr/>
        <p:txBody>
          <a:bodyPr/>
          <a:lstStyle/>
          <a:p>
            <a:fld id="{A6951F75-529B-468C-B780-9E9B936246E7}" type="datetime1">
              <a:rPr lang="km-KH" smtClean="0"/>
              <a:t>31/03/25</a:t>
            </a:fld>
            <a:endParaRPr lang="th-TH" dirty="0"/>
          </a:p>
        </p:txBody>
      </p:sp>
      <p:sp>
        <p:nvSpPr>
          <p:cNvPr id="7" name="Footer Placeholder 6"/>
          <p:cNvSpPr>
            <a:spLocks noGrp="1"/>
          </p:cNvSpPr>
          <p:nvPr>
            <p:ph type="ftr" sz="quarter" idx="11"/>
          </p:nvPr>
        </p:nvSpPr>
        <p:spPr>
          <a:xfrm>
            <a:off x="4649096" y="6141832"/>
            <a:ext cx="3502152" cy="365125"/>
          </a:xfrm>
        </p:spPr>
        <p:txBody>
          <a:bodyPr/>
          <a:lstStyle/>
          <a:p>
            <a:r>
              <a:rPr lang="en-US" dirty="0"/>
              <a:t>Put first thing first</a:t>
            </a:r>
            <a:endParaRPr lang="th-TH" dirty="0"/>
          </a:p>
        </p:txBody>
      </p:sp>
      <p:sp>
        <p:nvSpPr>
          <p:cNvPr id="8" name="Slide Number Placeholder 7"/>
          <p:cNvSpPr>
            <a:spLocks noGrp="1"/>
          </p:cNvSpPr>
          <p:nvPr>
            <p:ph type="sldNum" sz="quarter" idx="12"/>
          </p:nvPr>
        </p:nvSpPr>
        <p:spPr/>
        <p:txBody>
          <a:bodyPr/>
          <a:lstStyle/>
          <a:p>
            <a:fld id="{412E8994-666F-44D1-A493-51A2424BACAE}" type="slidenum">
              <a:rPr lang="th-TH" smtClean="0"/>
              <a:t>3</a:t>
            </a:fld>
            <a:endParaRPr lang="th-TH"/>
          </a:p>
        </p:txBody>
      </p:sp>
    </p:spTree>
    <p:extLst>
      <p:ext uri="{BB962C8B-B14F-4D97-AF65-F5344CB8AC3E}">
        <p14:creationId xmlns:p14="http://schemas.microsoft.com/office/powerpoint/2010/main" val="336385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lifescience.ie/blog/wp-content/uploads/2012/11/Overcoming-Shyness-In-A-Job-Interview.jpg"/>
          <p:cNvPicPr>
            <a:picLocks noChangeAspect="1" noChangeArrowheads="1"/>
          </p:cNvPicPr>
          <p:nvPr/>
        </p:nvPicPr>
        <p:blipFill rotWithShape="1">
          <a:blip r:embed="rId2">
            <a:extLst>
              <a:ext uri="{28A0092B-C50C-407E-A947-70E740481C1C}">
                <a14:useLocalDpi xmlns:a14="http://schemas.microsoft.com/office/drawing/2010/main" val="0"/>
              </a:ext>
            </a:extLst>
          </a:blip>
          <a:srcRect l="7667" r="21589"/>
          <a:stretch/>
        </p:blipFill>
        <p:spPr bwMode="auto">
          <a:xfrm>
            <a:off x="3957602" y="1221824"/>
            <a:ext cx="4389899" cy="4117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58158" y="908720"/>
            <a:ext cx="7024744" cy="1143000"/>
          </a:xfrm>
        </p:spPr>
        <p:txBody>
          <a:bodyPr>
            <a:normAutofit/>
          </a:bodyPr>
          <a:lstStyle/>
          <a:p>
            <a:r>
              <a:rPr lang="en-US" sz="3600" dirty="0">
                <a:solidFill>
                  <a:schemeClr val="tx1"/>
                </a:solidFill>
                <a:latin typeface="Copperplate Gothic Bold" panose="020E0705020206020404" pitchFamily="34" charset="0"/>
              </a:rPr>
              <a:t>(continued)</a:t>
            </a:r>
          </a:p>
        </p:txBody>
      </p:sp>
      <p:sp>
        <p:nvSpPr>
          <p:cNvPr id="3" name="Content Placeholder 2"/>
          <p:cNvSpPr>
            <a:spLocks noGrp="1"/>
          </p:cNvSpPr>
          <p:nvPr>
            <p:ph idx="1"/>
          </p:nvPr>
        </p:nvSpPr>
        <p:spPr>
          <a:xfrm>
            <a:off x="858160" y="2204708"/>
            <a:ext cx="3960555" cy="3481612"/>
          </a:xfrm>
        </p:spPr>
        <p:txBody>
          <a:bodyPr>
            <a:normAutofit fontScale="85000" lnSpcReduction="20000"/>
          </a:bodyPr>
          <a:lstStyle/>
          <a:p>
            <a:r>
              <a:rPr lang="en-US" sz="2400" dirty="0">
                <a:latin typeface="Century Gothic" panose="020B0502020202020204" pitchFamily="34" charset="0"/>
                <a:hlinkClick r:id="rId3" action="ppaction://hlinkfile"/>
              </a:rPr>
              <a:t>Be</a:t>
            </a:r>
            <a:r>
              <a:rPr lang="en-US" sz="2400" dirty="0">
                <a:latin typeface="Century Gothic" panose="020B0502020202020204" pitchFamily="34" charset="0"/>
              </a:rPr>
              <a:t> strong in the hard moments.</a:t>
            </a:r>
          </a:p>
          <a:p>
            <a:r>
              <a:rPr lang="en-US" sz="2400" dirty="0">
                <a:latin typeface="Century Gothic" panose="020B0502020202020204" pitchFamily="34" charset="0"/>
              </a:rPr>
              <a:t>Standing up to bad peer pressure is a massive deposit into your Personal Bank Account.</a:t>
            </a:r>
          </a:p>
          <a:p>
            <a:r>
              <a:rPr lang="en-US" sz="2400" dirty="0">
                <a:latin typeface="Century Gothic" panose="020B0502020202020204" pitchFamily="34" charset="0"/>
              </a:rPr>
              <a:t>Care less about what your peers think of you.</a:t>
            </a:r>
          </a:p>
          <a:p>
            <a:r>
              <a:rPr lang="en-US" sz="2400" dirty="0">
                <a:latin typeface="Century Gothic" panose="020B0502020202020204" pitchFamily="34" charset="0"/>
              </a:rPr>
              <a:t>To stand against peer pressure, you must have self-confidence, self-respect, and a clear goal.</a:t>
            </a:r>
          </a:p>
          <a:p>
            <a:pPr marL="0" indent="0">
              <a:buNone/>
            </a:pPr>
            <a:endParaRPr lang="en-US" dirty="0"/>
          </a:p>
        </p:txBody>
      </p:sp>
      <p:sp>
        <p:nvSpPr>
          <p:cNvPr id="5" name="Text Placeholder 3"/>
          <p:cNvSpPr txBox="1">
            <a:spLocks/>
          </p:cNvSpPr>
          <p:nvPr/>
        </p:nvSpPr>
        <p:spPr>
          <a:xfrm>
            <a:off x="858158" y="755732"/>
            <a:ext cx="3096345" cy="702702"/>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accent1"/>
              </a:buClr>
              <a:buSzPct val="76000"/>
              <a:buFont typeface="Wingdings 2" pitchFamily="18" charset="2"/>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Clr>
                <a:schemeClr val="accent1"/>
              </a:buClr>
              <a:buSzPct val="76000"/>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1"/>
              </a:buClr>
              <a:buSzPct val="76000"/>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1"/>
              </a:buClr>
              <a:buSzPct val="76000"/>
              <a:buFont typeface="Wingdings 2" pitchFamily="18" charset="2"/>
              <a:buNone/>
              <a:defRPr sz="1400" kern="1200" baseline="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9pPr>
          </a:lstStyle>
          <a:p>
            <a:pPr algn="ctr">
              <a:lnSpc>
                <a:spcPct val="150000"/>
              </a:lnSpc>
            </a:pPr>
            <a:endParaRPr lang="th-TH" sz="3200" dirty="0">
              <a:solidFill>
                <a:schemeClr val="tx1"/>
              </a:solidFill>
              <a:latin typeface="Khmer M1" panose="02000500000000020004" pitchFamily="2" charset="0"/>
            </a:endParaRPr>
          </a:p>
        </p:txBody>
      </p:sp>
      <p:sp>
        <p:nvSpPr>
          <p:cNvPr id="6" name="Date Placeholder 5"/>
          <p:cNvSpPr>
            <a:spLocks noGrp="1"/>
          </p:cNvSpPr>
          <p:nvPr>
            <p:ph type="dt" sz="half" idx="10"/>
          </p:nvPr>
        </p:nvSpPr>
        <p:spPr/>
        <p:txBody>
          <a:bodyPr/>
          <a:lstStyle/>
          <a:p>
            <a:fld id="{88BE52F7-6811-4FFC-8ECA-CA1B80859068}" type="datetime1">
              <a:rPr lang="km-KH" smtClean="0"/>
              <a:t>31/03/25</a:t>
            </a:fld>
            <a:endParaRPr lang="th-TH"/>
          </a:p>
        </p:txBody>
      </p:sp>
      <p:sp>
        <p:nvSpPr>
          <p:cNvPr id="7" name="Footer Placeholder 6"/>
          <p:cNvSpPr>
            <a:spLocks noGrp="1"/>
          </p:cNvSpPr>
          <p:nvPr>
            <p:ph type="ftr" sz="quarter" idx="11"/>
          </p:nvPr>
        </p:nvSpPr>
        <p:spPr/>
        <p:txBody>
          <a:bodyPr/>
          <a:lstStyle/>
          <a:p>
            <a:r>
              <a:rPr lang="en-US"/>
              <a:t>Put first thing first</a:t>
            </a:r>
            <a:endParaRPr lang="th-TH"/>
          </a:p>
        </p:txBody>
      </p:sp>
      <p:sp>
        <p:nvSpPr>
          <p:cNvPr id="8" name="Slide Number Placeholder 7"/>
          <p:cNvSpPr>
            <a:spLocks noGrp="1"/>
          </p:cNvSpPr>
          <p:nvPr>
            <p:ph type="sldNum" sz="quarter" idx="12"/>
          </p:nvPr>
        </p:nvSpPr>
        <p:spPr/>
        <p:txBody>
          <a:bodyPr/>
          <a:lstStyle/>
          <a:p>
            <a:fld id="{412E8994-666F-44D1-A493-51A2424BACAE}" type="slidenum">
              <a:rPr lang="th-TH" smtClean="0"/>
              <a:t>30</a:t>
            </a:fld>
            <a:endParaRPr lang="th-TH"/>
          </a:p>
        </p:txBody>
      </p:sp>
    </p:spTree>
    <p:extLst>
      <p:ext uri="{BB962C8B-B14F-4D97-AF65-F5344CB8AC3E}">
        <p14:creationId xmlns:p14="http://schemas.microsoft.com/office/powerpoint/2010/main" val="95889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A8761-E54C-7751-C439-A647CF0CF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18CBB8-FB9E-6732-3B64-0E4D8348DE71}"/>
              </a:ext>
            </a:extLst>
          </p:cNvPr>
          <p:cNvSpPr>
            <a:spLocks noGrp="1"/>
          </p:cNvSpPr>
          <p:nvPr>
            <p:ph type="title"/>
          </p:nvPr>
        </p:nvSpPr>
        <p:spPr/>
        <p:txBody>
          <a:bodyPr/>
          <a:lstStyle/>
          <a:p>
            <a:r>
              <a:rPr lang="en-US" b="1" dirty="0"/>
              <a:t>Be strong in hard moments	</a:t>
            </a:r>
            <a:endParaRPr lang="en-IN" dirty="0"/>
          </a:p>
        </p:txBody>
      </p:sp>
      <p:sp>
        <p:nvSpPr>
          <p:cNvPr id="3" name="Date Placeholder 2">
            <a:extLst>
              <a:ext uri="{FF2B5EF4-FFF2-40B4-BE49-F238E27FC236}">
                <a16:creationId xmlns:a16="http://schemas.microsoft.com/office/drawing/2014/main" id="{F6C3AB99-79B2-E9F7-CD30-1FE72151CC94}"/>
              </a:ext>
            </a:extLst>
          </p:cNvPr>
          <p:cNvSpPr>
            <a:spLocks noGrp="1"/>
          </p:cNvSpPr>
          <p:nvPr>
            <p:ph type="dt" sz="half" idx="10"/>
          </p:nvPr>
        </p:nvSpPr>
        <p:spPr/>
        <p:txBody>
          <a:bodyPr/>
          <a:lstStyle/>
          <a:p>
            <a:fld id="{52395708-9C01-43FD-A8AA-6BEA86438ACE}" type="datetime1">
              <a:rPr lang="km-KH" smtClean="0">
                <a:solidFill>
                  <a:srgbClr val="B31166"/>
                </a:solidFill>
              </a:rPr>
              <a:t>31/03/25</a:t>
            </a:fld>
            <a:endParaRPr lang="en-US">
              <a:solidFill>
                <a:srgbClr val="B31166"/>
              </a:solidFill>
            </a:endParaRPr>
          </a:p>
        </p:txBody>
      </p:sp>
      <p:sp>
        <p:nvSpPr>
          <p:cNvPr id="5" name="Footer Placeholder 4">
            <a:extLst>
              <a:ext uri="{FF2B5EF4-FFF2-40B4-BE49-F238E27FC236}">
                <a16:creationId xmlns:a16="http://schemas.microsoft.com/office/drawing/2014/main" id="{4452F93A-46A6-7879-32D8-8F8BE8615DC8}"/>
              </a:ext>
            </a:extLst>
          </p:cNvPr>
          <p:cNvSpPr>
            <a:spLocks noGrp="1"/>
          </p:cNvSpPr>
          <p:nvPr>
            <p:ph type="ftr" sz="quarter" idx="11"/>
          </p:nvPr>
        </p:nvSpPr>
        <p:spPr/>
        <p:txBody>
          <a:bodyPr/>
          <a:lstStyle/>
          <a:p>
            <a:r>
              <a:rPr lang="en-US">
                <a:solidFill>
                  <a:srgbClr val="B31166"/>
                </a:solidFill>
              </a:rPr>
              <a:t>Put first thing first</a:t>
            </a:r>
          </a:p>
        </p:txBody>
      </p:sp>
      <p:sp>
        <p:nvSpPr>
          <p:cNvPr id="6" name="Slide Number Placeholder 5">
            <a:extLst>
              <a:ext uri="{FF2B5EF4-FFF2-40B4-BE49-F238E27FC236}">
                <a16:creationId xmlns:a16="http://schemas.microsoft.com/office/drawing/2014/main" id="{5554591B-4678-F3F2-001F-8249CC7BCD1C}"/>
              </a:ext>
            </a:extLst>
          </p:cNvPr>
          <p:cNvSpPr>
            <a:spLocks noGrp="1"/>
          </p:cNvSpPr>
          <p:nvPr>
            <p:ph type="sldNum" sz="quarter" idx="12"/>
          </p:nvPr>
        </p:nvSpPr>
        <p:spPr/>
        <p:txBody>
          <a:bodyPr/>
          <a:lstStyle/>
          <a:p>
            <a:fld id="{D39CF242-7C71-48AC-A3F8-302DEF2F2843}" type="slidenum">
              <a:rPr lang="en-US" smtClean="0">
                <a:solidFill>
                  <a:prstClr val="white"/>
                </a:solidFill>
              </a:rPr>
              <a:pPr/>
              <a:t>31</a:t>
            </a:fld>
            <a:endParaRPr lang="en-US">
              <a:solidFill>
                <a:prstClr val="white"/>
              </a:solidFill>
            </a:endParaRPr>
          </a:p>
        </p:txBody>
      </p:sp>
      <p:sp>
        <p:nvSpPr>
          <p:cNvPr id="8" name="Content Placeholder 7">
            <a:extLst>
              <a:ext uri="{FF2B5EF4-FFF2-40B4-BE49-F238E27FC236}">
                <a16:creationId xmlns:a16="http://schemas.microsoft.com/office/drawing/2014/main" id="{536F163B-4252-70D1-4C76-F124AC65C6E5}"/>
              </a:ext>
            </a:extLst>
          </p:cNvPr>
          <p:cNvSpPr>
            <a:spLocks noGrp="1"/>
          </p:cNvSpPr>
          <p:nvPr>
            <p:ph idx="1"/>
          </p:nvPr>
        </p:nvSpPr>
        <p:spPr/>
        <p:txBody>
          <a:bodyPr/>
          <a:lstStyle/>
          <a:p>
            <a:pPr marL="342900" marR="0" lvl="0" indent="-342900" algn="l" rtl="0">
              <a:lnSpc>
                <a:spcPct val="100000"/>
              </a:lnSpc>
              <a:spcBef>
                <a:spcPts val="0"/>
              </a:spcBef>
              <a:spcAft>
                <a:spcPts val="0"/>
              </a:spcAft>
              <a:buClr>
                <a:schemeClr val="dk2"/>
              </a:buClr>
              <a:buFont typeface="Noto Sans Symbols"/>
              <a:buNone/>
            </a:pPr>
            <a:r>
              <a:rPr lang="en-US" sz="2000" dirty="0">
                <a:solidFill>
                  <a:schemeClr val="tx2"/>
                </a:solidFill>
                <a:latin typeface="Century Gothic" panose="020B0502020202020204" pitchFamily="34" charset="0"/>
                <a:sym typeface="Times New Roman"/>
              </a:rPr>
              <a:t>Two road diverged in a wood, </a:t>
            </a:r>
          </a:p>
          <a:p>
            <a:pPr marL="342900" marR="0" lvl="0" indent="-342900" algn="l" rtl="0">
              <a:lnSpc>
                <a:spcPct val="100000"/>
              </a:lnSpc>
              <a:spcBef>
                <a:spcPts val="0"/>
              </a:spcBef>
              <a:spcAft>
                <a:spcPts val="0"/>
              </a:spcAft>
              <a:buClr>
                <a:schemeClr val="dk2"/>
              </a:buClr>
              <a:buFont typeface="Noto Sans Symbols"/>
              <a:buNone/>
            </a:pPr>
            <a:r>
              <a:rPr lang="en-US" sz="2000" dirty="0">
                <a:solidFill>
                  <a:schemeClr val="tx2"/>
                </a:solidFill>
                <a:latin typeface="Century Gothic" panose="020B0502020202020204" pitchFamily="34" charset="0"/>
                <a:sym typeface="Times New Roman"/>
              </a:rPr>
              <a:t>and I- </a:t>
            </a:r>
          </a:p>
          <a:p>
            <a:pPr marL="342900" marR="0" lvl="0" indent="-342900" algn="l" rtl="0">
              <a:lnSpc>
                <a:spcPct val="100000"/>
              </a:lnSpc>
              <a:spcBef>
                <a:spcPts val="0"/>
              </a:spcBef>
              <a:spcAft>
                <a:spcPts val="0"/>
              </a:spcAft>
              <a:buClr>
                <a:schemeClr val="dk2"/>
              </a:buClr>
              <a:buFont typeface="Noto Sans Symbols"/>
              <a:buNone/>
            </a:pPr>
            <a:r>
              <a:rPr lang="en-US" sz="2000" dirty="0">
                <a:solidFill>
                  <a:schemeClr val="tx2"/>
                </a:solidFill>
                <a:latin typeface="Century Gothic" panose="020B0502020202020204" pitchFamily="34" charset="0"/>
                <a:sym typeface="Times New Roman"/>
              </a:rPr>
              <a:t>I took the one less traveled by,</a:t>
            </a:r>
            <a:endParaRPr lang="en-US" sz="2000" dirty="0">
              <a:solidFill>
                <a:schemeClr val="tx2"/>
              </a:solidFill>
              <a:latin typeface="Century Gothic" panose="020B0502020202020204" pitchFamily="34" charset="0"/>
            </a:endParaRPr>
          </a:p>
          <a:p>
            <a:pPr marL="342900" marR="0" lvl="0" indent="-342900" algn="l" rtl="0">
              <a:lnSpc>
                <a:spcPct val="100000"/>
              </a:lnSpc>
              <a:spcBef>
                <a:spcPts val="640"/>
              </a:spcBef>
              <a:spcAft>
                <a:spcPts val="0"/>
              </a:spcAft>
              <a:buClr>
                <a:schemeClr val="dk2"/>
              </a:buClr>
              <a:buFont typeface="Noto Sans Symbols"/>
              <a:buNone/>
            </a:pPr>
            <a:r>
              <a:rPr lang="en-US" sz="2000" dirty="0">
                <a:solidFill>
                  <a:schemeClr val="tx2"/>
                </a:solidFill>
                <a:latin typeface="Century Gothic" panose="020B0502020202020204" pitchFamily="34" charset="0"/>
                <a:sym typeface="Times New Roman"/>
              </a:rPr>
              <a:t>And that has made all the </a:t>
            </a:r>
          </a:p>
          <a:p>
            <a:pPr marL="342900" marR="0" lvl="0" indent="-342900" algn="l" rtl="0">
              <a:lnSpc>
                <a:spcPct val="100000"/>
              </a:lnSpc>
              <a:spcBef>
                <a:spcPts val="640"/>
              </a:spcBef>
              <a:spcAft>
                <a:spcPts val="0"/>
              </a:spcAft>
              <a:buClr>
                <a:schemeClr val="dk2"/>
              </a:buClr>
              <a:buFont typeface="Noto Sans Symbols"/>
              <a:buNone/>
            </a:pPr>
            <a:r>
              <a:rPr lang="en-US" sz="2000" dirty="0">
                <a:solidFill>
                  <a:schemeClr val="tx2"/>
                </a:solidFill>
                <a:latin typeface="Century Gothic" panose="020B0502020202020204" pitchFamily="34" charset="0"/>
                <a:sym typeface="Times New Roman"/>
              </a:rPr>
              <a:t>difference</a:t>
            </a:r>
            <a:endParaRPr lang="en-US" sz="2000" dirty="0">
              <a:solidFill>
                <a:schemeClr val="tx2"/>
              </a:solidFill>
              <a:latin typeface="Century Gothic" panose="020B0502020202020204" pitchFamily="34" charset="0"/>
            </a:endParaRPr>
          </a:p>
          <a:p>
            <a:pPr marL="731520" lvl="2" indent="0">
              <a:buNone/>
            </a:pPr>
            <a:r>
              <a:rPr lang="en-US" sz="2000" b="1" dirty="0">
                <a:solidFill>
                  <a:schemeClr val="tx2"/>
                </a:solidFill>
                <a:latin typeface="Century Gothic" panose="020B0502020202020204" pitchFamily="34" charset="0"/>
                <a:sym typeface="Times New Roman"/>
              </a:rPr>
              <a:t>Robert Frost</a:t>
            </a:r>
            <a:endParaRPr lang="en-US" sz="2000" b="1" dirty="0">
              <a:solidFill>
                <a:schemeClr val="tx2"/>
              </a:solidFill>
              <a:latin typeface="Century Gothic" panose="020B0502020202020204" pitchFamily="34" charset="0"/>
            </a:endParaRPr>
          </a:p>
          <a:p>
            <a:pPr lvl="2"/>
            <a:endParaRPr lang="en-IN" dirty="0"/>
          </a:p>
        </p:txBody>
      </p:sp>
      <p:pic>
        <p:nvPicPr>
          <p:cNvPr id="9" name="Google Shape;120;p15">
            <a:extLst>
              <a:ext uri="{FF2B5EF4-FFF2-40B4-BE49-F238E27FC236}">
                <a16:creationId xmlns:a16="http://schemas.microsoft.com/office/drawing/2014/main" id="{9C332DCA-957B-6422-3C92-B5633CD9812D}"/>
              </a:ext>
            </a:extLst>
          </p:cNvPr>
          <p:cNvPicPr preferRelativeResize="0"/>
          <p:nvPr/>
        </p:nvPicPr>
        <p:blipFill rotWithShape="1">
          <a:blip r:embed="rId2">
            <a:alphaModFix/>
          </a:blip>
          <a:srcRect/>
          <a:stretch/>
        </p:blipFill>
        <p:spPr>
          <a:xfrm>
            <a:off x="5292080" y="2780928"/>
            <a:ext cx="1447800" cy="1752600"/>
          </a:xfrm>
          <a:prstGeom prst="rect">
            <a:avLst/>
          </a:prstGeom>
          <a:noFill/>
          <a:ln>
            <a:noFill/>
          </a:ln>
        </p:spPr>
      </p:pic>
    </p:spTree>
    <p:extLst>
      <p:ext uri="{BB962C8B-B14F-4D97-AF65-F5344CB8AC3E}">
        <p14:creationId xmlns:p14="http://schemas.microsoft.com/office/powerpoint/2010/main" val="528612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55C4F-F8B5-1F4E-3F89-F4C10FC004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BDD6F9-BE6E-425A-263F-3704A2F4D25F}"/>
              </a:ext>
            </a:extLst>
          </p:cNvPr>
          <p:cNvSpPr>
            <a:spLocks noGrp="1"/>
          </p:cNvSpPr>
          <p:nvPr>
            <p:ph type="title"/>
          </p:nvPr>
        </p:nvSpPr>
        <p:spPr/>
        <p:txBody>
          <a:bodyPr/>
          <a:lstStyle/>
          <a:p>
            <a:r>
              <a:rPr lang="en-IN" b="1" dirty="0"/>
              <a:t>Real-Life Examples</a:t>
            </a:r>
            <a:endParaRPr lang="en-IN" dirty="0"/>
          </a:p>
        </p:txBody>
      </p:sp>
      <p:sp>
        <p:nvSpPr>
          <p:cNvPr id="3" name="Date Placeholder 2">
            <a:extLst>
              <a:ext uri="{FF2B5EF4-FFF2-40B4-BE49-F238E27FC236}">
                <a16:creationId xmlns:a16="http://schemas.microsoft.com/office/drawing/2014/main" id="{178092CF-576A-00D7-D56E-53CC732B556A}"/>
              </a:ext>
            </a:extLst>
          </p:cNvPr>
          <p:cNvSpPr>
            <a:spLocks noGrp="1"/>
          </p:cNvSpPr>
          <p:nvPr>
            <p:ph type="dt" sz="half" idx="10"/>
          </p:nvPr>
        </p:nvSpPr>
        <p:spPr/>
        <p:txBody>
          <a:bodyPr/>
          <a:lstStyle/>
          <a:p>
            <a:fld id="{52395708-9C01-43FD-A8AA-6BEA86438ACE}" type="datetime1">
              <a:rPr lang="km-KH" smtClean="0">
                <a:solidFill>
                  <a:srgbClr val="B31166"/>
                </a:solidFill>
              </a:rPr>
              <a:t>31/03/25</a:t>
            </a:fld>
            <a:endParaRPr lang="en-US">
              <a:solidFill>
                <a:srgbClr val="B31166"/>
              </a:solidFill>
            </a:endParaRPr>
          </a:p>
        </p:txBody>
      </p:sp>
      <p:sp>
        <p:nvSpPr>
          <p:cNvPr id="5" name="Footer Placeholder 4">
            <a:extLst>
              <a:ext uri="{FF2B5EF4-FFF2-40B4-BE49-F238E27FC236}">
                <a16:creationId xmlns:a16="http://schemas.microsoft.com/office/drawing/2014/main" id="{D0AFCF03-CFC1-9217-718C-B4899A3C925C}"/>
              </a:ext>
            </a:extLst>
          </p:cNvPr>
          <p:cNvSpPr>
            <a:spLocks noGrp="1"/>
          </p:cNvSpPr>
          <p:nvPr>
            <p:ph type="ftr" sz="quarter" idx="11"/>
          </p:nvPr>
        </p:nvSpPr>
        <p:spPr/>
        <p:txBody>
          <a:bodyPr/>
          <a:lstStyle/>
          <a:p>
            <a:r>
              <a:rPr lang="en-US">
                <a:solidFill>
                  <a:srgbClr val="B31166"/>
                </a:solidFill>
              </a:rPr>
              <a:t>Put first thing first</a:t>
            </a:r>
          </a:p>
        </p:txBody>
      </p:sp>
      <p:sp>
        <p:nvSpPr>
          <p:cNvPr id="6" name="Slide Number Placeholder 5">
            <a:extLst>
              <a:ext uri="{FF2B5EF4-FFF2-40B4-BE49-F238E27FC236}">
                <a16:creationId xmlns:a16="http://schemas.microsoft.com/office/drawing/2014/main" id="{3EAB7F43-D865-3A5C-5E56-B348DF1138D8}"/>
              </a:ext>
            </a:extLst>
          </p:cNvPr>
          <p:cNvSpPr>
            <a:spLocks noGrp="1"/>
          </p:cNvSpPr>
          <p:nvPr>
            <p:ph type="sldNum" sz="quarter" idx="12"/>
          </p:nvPr>
        </p:nvSpPr>
        <p:spPr/>
        <p:txBody>
          <a:bodyPr/>
          <a:lstStyle/>
          <a:p>
            <a:fld id="{D39CF242-7C71-48AC-A3F8-302DEF2F2843}" type="slidenum">
              <a:rPr lang="en-US" smtClean="0">
                <a:solidFill>
                  <a:prstClr val="white"/>
                </a:solidFill>
              </a:rPr>
              <a:pPr/>
              <a:t>32</a:t>
            </a:fld>
            <a:endParaRPr lang="en-US">
              <a:solidFill>
                <a:prstClr val="white"/>
              </a:solidFill>
            </a:endParaRPr>
          </a:p>
        </p:txBody>
      </p:sp>
      <p:sp>
        <p:nvSpPr>
          <p:cNvPr id="8" name="Content Placeholder 7">
            <a:extLst>
              <a:ext uri="{FF2B5EF4-FFF2-40B4-BE49-F238E27FC236}">
                <a16:creationId xmlns:a16="http://schemas.microsoft.com/office/drawing/2014/main" id="{F35272A9-3AB4-A4CE-F331-0C93FEF79B75}"/>
              </a:ext>
            </a:extLst>
          </p:cNvPr>
          <p:cNvSpPr>
            <a:spLocks noGrp="1"/>
          </p:cNvSpPr>
          <p:nvPr>
            <p:ph idx="1"/>
          </p:nvPr>
        </p:nvSpPr>
        <p:spPr/>
        <p:txBody>
          <a:bodyPr/>
          <a:lstStyle/>
          <a:p>
            <a:pPr>
              <a:buFont typeface="Arial" panose="020B0604020202020204" pitchFamily="34" charset="0"/>
              <a:buChar char="•"/>
            </a:pPr>
            <a:r>
              <a:rPr lang="en-US" b="1" dirty="0"/>
              <a:t>Student:</a:t>
            </a:r>
            <a:r>
              <a:rPr lang="en-US" dirty="0"/>
              <a:t> Prioritizing study and self-improvement over unnecessary social media use.</a:t>
            </a:r>
          </a:p>
          <a:p>
            <a:pPr>
              <a:buFont typeface="Arial" panose="020B0604020202020204" pitchFamily="34" charset="0"/>
              <a:buChar char="•"/>
            </a:pPr>
            <a:r>
              <a:rPr lang="en-US" b="1" dirty="0"/>
              <a:t>Professional:</a:t>
            </a:r>
            <a:r>
              <a:rPr lang="en-US" dirty="0"/>
              <a:t> Scheduling deep work sessions rather than responding to every email instantly.</a:t>
            </a:r>
          </a:p>
          <a:p>
            <a:pPr>
              <a:buFont typeface="Arial" panose="020B0604020202020204" pitchFamily="34" charset="0"/>
              <a:buChar char="•"/>
            </a:pPr>
            <a:r>
              <a:rPr lang="en-US" b="1" dirty="0"/>
              <a:t>Entrepreneur:</a:t>
            </a:r>
            <a:r>
              <a:rPr lang="en-US" dirty="0"/>
              <a:t> Focusing on business growth strategies rather than attending unproductive meetings.</a:t>
            </a:r>
          </a:p>
          <a:p>
            <a:pPr>
              <a:buFont typeface="Arial" panose="020B0604020202020204" pitchFamily="34" charset="0"/>
              <a:buChar char="•"/>
            </a:pPr>
            <a:r>
              <a:rPr lang="en-US" b="1" dirty="0"/>
              <a:t>Parent:</a:t>
            </a:r>
            <a:r>
              <a:rPr lang="en-US" dirty="0"/>
              <a:t> Spending quality time with children instead of excessive screen time.</a:t>
            </a:r>
          </a:p>
          <a:p>
            <a:endParaRPr lang="en-IN" dirty="0"/>
          </a:p>
        </p:txBody>
      </p:sp>
    </p:spTree>
    <p:extLst>
      <p:ext uri="{BB962C8B-B14F-4D97-AF65-F5344CB8AC3E}">
        <p14:creationId xmlns:p14="http://schemas.microsoft.com/office/powerpoint/2010/main" val="2918495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831" y="917848"/>
            <a:ext cx="7024744" cy="1143000"/>
          </a:xfrm>
        </p:spPr>
        <p:txBody>
          <a:bodyPr>
            <a:normAutofit/>
          </a:bodyPr>
          <a:lstStyle/>
          <a:p>
            <a:r>
              <a:rPr lang="en-US" sz="3600" dirty="0">
                <a:solidFill>
                  <a:schemeClr val="tx1"/>
                </a:solidFill>
                <a:latin typeface="Copperplate Gothic Bold" panose="020E0705020206020404" pitchFamily="34" charset="0"/>
              </a:rPr>
              <a:t>Ingredient for success</a:t>
            </a:r>
          </a:p>
        </p:txBody>
      </p:sp>
      <p:sp>
        <p:nvSpPr>
          <p:cNvPr id="3" name="Content Placeholder 2"/>
          <p:cNvSpPr>
            <a:spLocks noGrp="1"/>
          </p:cNvSpPr>
          <p:nvPr>
            <p:ph idx="1"/>
          </p:nvPr>
        </p:nvSpPr>
        <p:spPr>
          <a:xfrm>
            <a:off x="918831" y="2060848"/>
            <a:ext cx="7200800" cy="1584176"/>
          </a:xfrm>
        </p:spPr>
        <p:txBody>
          <a:bodyPr>
            <a:normAutofit fontScale="47500" lnSpcReduction="20000"/>
          </a:bodyPr>
          <a:lstStyle/>
          <a:p>
            <a:r>
              <a:rPr lang="en-US" sz="2400" dirty="0">
                <a:latin typeface="Century Gothic" panose="020B0502020202020204" pitchFamily="34" charset="0"/>
                <a:hlinkClick r:id="rId2" action="ppaction://hlinkfile"/>
              </a:rPr>
              <a:t>P</a:t>
            </a:r>
            <a:r>
              <a:rPr lang="en-US" sz="2400" dirty="0">
                <a:latin typeface="Century Gothic" panose="020B0502020202020204" pitchFamily="34" charset="0"/>
              </a:rPr>
              <a:t>utting first things first takes discipline.</a:t>
            </a:r>
          </a:p>
          <a:p>
            <a:endParaRPr lang="en-US" altLang="en-US" dirty="0"/>
          </a:p>
          <a:p>
            <a:r>
              <a:rPr lang="en-US" altLang="en-US" dirty="0"/>
              <a:t>Successful people do things they don’t necessarily want to, but they do them because they know it will lead them to their goals.</a:t>
            </a:r>
            <a:endParaRPr lang="en-US" sz="2400" dirty="0">
              <a:latin typeface="Century Gothic" panose="020B0502020202020204" pitchFamily="34" charset="0"/>
            </a:endParaRPr>
          </a:p>
          <a:p>
            <a:endParaRPr lang="en-US" altLang="en-US" dirty="0"/>
          </a:p>
          <a:p>
            <a:r>
              <a:rPr lang="en-US" altLang="en-US" dirty="0"/>
              <a:t>Willpower will help get things done whether you feel like it or not.</a:t>
            </a:r>
          </a:p>
          <a:p>
            <a:endParaRPr lang="en-US" sz="2400" dirty="0">
              <a:latin typeface="Century Gothic" panose="020B0502020202020204" pitchFamily="34" charset="0"/>
            </a:endParaRPr>
          </a:p>
          <a:p>
            <a:r>
              <a:rPr lang="en-US" sz="2400" dirty="0">
                <a:latin typeface="Century Gothic" panose="020B0502020202020204" pitchFamily="34" charset="0"/>
              </a:rPr>
              <a:t>Value each moment, especially your adventurous teen years.</a:t>
            </a:r>
          </a:p>
        </p:txBody>
      </p:sp>
      <p:pic>
        <p:nvPicPr>
          <p:cNvPr id="15364" name="Picture 4" descr="http://lodgingmagazine.com/wp-content/uploads/2014/04/Brands.jpg"/>
          <p:cNvPicPr>
            <a:picLocks noChangeAspect="1" noChangeArrowheads="1"/>
          </p:cNvPicPr>
          <p:nvPr/>
        </p:nvPicPr>
        <p:blipFill rotWithShape="1">
          <a:blip r:embed="rId3">
            <a:extLst>
              <a:ext uri="{28A0092B-C50C-407E-A947-70E740481C1C}">
                <a14:useLocalDpi xmlns:a14="http://schemas.microsoft.com/office/drawing/2010/main" val="0"/>
              </a:ext>
            </a:extLst>
          </a:blip>
          <a:srcRect l="10142" r="14532"/>
          <a:stretch/>
        </p:blipFill>
        <p:spPr bwMode="auto">
          <a:xfrm>
            <a:off x="1010078" y="3589683"/>
            <a:ext cx="3528392" cy="24856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lodgingmagazine.com/wp-content/uploads/2014/04/Brands.jpg"/>
          <p:cNvPicPr>
            <a:picLocks noChangeAspect="1" noChangeArrowheads="1"/>
          </p:cNvPicPr>
          <p:nvPr/>
        </p:nvPicPr>
        <p:blipFill rotWithShape="1">
          <a:blip r:embed="rId3">
            <a:extLst>
              <a:ext uri="{28A0092B-C50C-407E-A947-70E740481C1C}">
                <a14:useLocalDpi xmlns:a14="http://schemas.microsoft.com/office/drawing/2010/main" val="0"/>
              </a:ext>
            </a:extLst>
          </a:blip>
          <a:srcRect l="14543" r="13201"/>
          <a:stretch/>
        </p:blipFill>
        <p:spPr bwMode="auto">
          <a:xfrm>
            <a:off x="4754494" y="3589682"/>
            <a:ext cx="3384644" cy="248565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3"/>
          <p:cNvSpPr txBox="1">
            <a:spLocks/>
          </p:cNvSpPr>
          <p:nvPr/>
        </p:nvSpPr>
        <p:spPr>
          <a:xfrm>
            <a:off x="683568" y="692696"/>
            <a:ext cx="6336704" cy="1008112"/>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accent1"/>
              </a:buClr>
              <a:buSzPct val="76000"/>
              <a:buFont typeface="Wingdings 2" pitchFamily="18" charset="2"/>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Clr>
                <a:schemeClr val="accent1"/>
              </a:buClr>
              <a:buSzPct val="76000"/>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1"/>
              </a:buClr>
              <a:buSzPct val="76000"/>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1"/>
              </a:buClr>
              <a:buSzPct val="76000"/>
              <a:buFont typeface="Wingdings 2" pitchFamily="18" charset="2"/>
              <a:buNone/>
              <a:defRPr sz="1400" kern="1200" baseline="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9pPr>
          </a:lstStyle>
          <a:p>
            <a:pPr algn="ctr">
              <a:lnSpc>
                <a:spcPct val="150000"/>
              </a:lnSpc>
            </a:pPr>
            <a:endParaRPr lang="th-TH" sz="3200" dirty="0">
              <a:solidFill>
                <a:schemeClr val="tx1"/>
              </a:solidFill>
              <a:latin typeface="Khmer M1" panose="02000500000000020004" pitchFamily="2" charset="0"/>
            </a:endParaRPr>
          </a:p>
        </p:txBody>
      </p:sp>
      <p:sp>
        <p:nvSpPr>
          <p:cNvPr id="4" name="Date Placeholder 3"/>
          <p:cNvSpPr>
            <a:spLocks noGrp="1"/>
          </p:cNvSpPr>
          <p:nvPr>
            <p:ph type="dt" sz="half" idx="10"/>
          </p:nvPr>
        </p:nvSpPr>
        <p:spPr/>
        <p:txBody>
          <a:bodyPr/>
          <a:lstStyle/>
          <a:p>
            <a:fld id="{24A539B5-2F0D-4516-BF9B-31C8918E71B2}" type="datetime1">
              <a:rPr lang="km-KH" smtClean="0"/>
              <a:t>31/03/25</a:t>
            </a:fld>
            <a:endParaRPr lang="th-TH"/>
          </a:p>
        </p:txBody>
      </p:sp>
      <p:sp>
        <p:nvSpPr>
          <p:cNvPr id="5" name="Footer Placeholder 4"/>
          <p:cNvSpPr>
            <a:spLocks noGrp="1"/>
          </p:cNvSpPr>
          <p:nvPr>
            <p:ph type="ftr" sz="quarter" idx="11"/>
          </p:nvPr>
        </p:nvSpPr>
        <p:spPr>
          <a:xfrm>
            <a:off x="4641031" y="6089689"/>
            <a:ext cx="3502152" cy="365125"/>
          </a:xfrm>
        </p:spPr>
        <p:txBody>
          <a:bodyPr/>
          <a:lstStyle/>
          <a:p>
            <a:r>
              <a:rPr lang="en-US" dirty="0"/>
              <a:t>Put first thing first</a:t>
            </a:r>
            <a:endParaRPr lang="th-TH" dirty="0"/>
          </a:p>
        </p:txBody>
      </p:sp>
      <p:sp>
        <p:nvSpPr>
          <p:cNvPr id="8" name="Slide Number Placeholder 7"/>
          <p:cNvSpPr>
            <a:spLocks noGrp="1"/>
          </p:cNvSpPr>
          <p:nvPr>
            <p:ph type="sldNum" sz="quarter" idx="12"/>
          </p:nvPr>
        </p:nvSpPr>
        <p:spPr/>
        <p:txBody>
          <a:bodyPr/>
          <a:lstStyle/>
          <a:p>
            <a:fld id="{412E8994-666F-44D1-A493-51A2424BACAE}" type="slidenum">
              <a:rPr lang="th-TH" smtClean="0"/>
              <a:t>33</a:t>
            </a:fld>
            <a:endParaRPr lang="th-TH"/>
          </a:p>
        </p:txBody>
      </p:sp>
    </p:spTree>
    <p:extLst>
      <p:ext uri="{BB962C8B-B14F-4D97-AF65-F5344CB8AC3E}">
        <p14:creationId xmlns:p14="http://schemas.microsoft.com/office/powerpoint/2010/main" val="25859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729" y="976291"/>
            <a:ext cx="5486541" cy="709865"/>
          </a:xfrm>
        </p:spPr>
        <p:txBody>
          <a:bodyPr/>
          <a:lstStyle/>
          <a:p>
            <a:r>
              <a:rPr lang="en-US" dirty="0"/>
              <a:t>Summary(Moral)</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450" y="1905000"/>
            <a:ext cx="3451411" cy="2667000"/>
          </a:xfrm>
          <a:prstGeom prst="ellipse">
            <a:avLst/>
          </a:prstGeom>
          <a:ln>
            <a:noFill/>
          </a:ln>
          <a:effectLst>
            <a:softEdge rad="112500"/>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4724400"/>
            <a:ext cx="1876778" cy="1216152"/>
          </a:xfrm>
          <a:prstGeom prst="rect">
            <a:avLst/>
          </a:prstGeom>
          <a:ln>
            <a:noFill/>
          </a:ln>
          <a:effectLst>
            <a:softEdge rad="112500"/>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2400" y="3581400"/>
            <a:ext cx="2895600" cy="1930400"/>
          </a:xfrm>
          <a:prstGeom prst="rect">
            <a:avLst/>
          </a:prstGeom>
          <a:ln>
            <a:noFill/>
          </a:ln>
          <a:effectLst>
            <a:softEdge rad="112500"/>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5436500"/>
            <a:ext cx="3352800" cy="1387821"/>
          </a:xfrm>
          <a:prstGeom prst="rect">
            <a:avLst/>
          </a:prstGeom>
          <a:ln>
            <a:noFill/>
          </a:ln>
          <a:effectLst>
            <a:softEdge rad="112500"/>
          </a:effectLst>
        </p:spPr>
      </p:pic>
      <p:pic>
        <p:nvPicPr>
          <p:cNvPr id="3" name="Picture 2" descr="q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633" y="4533900"/>
            <a:ext cx="2364344" cy="2324100"/>
          </a:xfrm>
          <a:prstGeom prst="rect">
            <a:avLst/>
          </a:prstGeom>
          <a:ln>
            <a:noFill/>
          </a:ln>
          <a:effectLst>
            <a:softEdge rad="112500"/>
          </a:effectLst>
        </p:spPr>
      </p:pic>
      <p:pic>
        <p:nvPicPr>
          <p:cNvPr id="7" name="Picture 6" descr="Covey-quot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00" y="1905000"/>
            <a:ext cx="4724399" cy="1831879"/>
          </a:xfrm>
          <a:prstGeom prst="rect">
            <a:avLst/>
          </a:prstGeom>
          <a:ln>
            <a:noFill/>
          </a:ln>
          <a:effectLst>
            <a:softEdge rad="112500"/>
          </a:effectLst>
        </p:spPr>
      </p:pic>
      <p:sp>
        <p:nvSpPr>
          <p:cNvPr id="9" name="Text Placeholder 3"/>
          <p:cNvSpPr txBox="1">
            <a:spLocks/>
          </p:cNvSpPr>
          <p:nvPr/>
        </p:nvSpPr>
        <p:spPr>
          <a:xfrm>
            <a:off x="467544" y="620688"/>
            <a:ext cx="6336704" cy="1008112"/>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accent1"/>
              </a:buClr>
              <a:buSzPct val="76000"/>
              <a:buFont typeface="Wingdings 2" pitchFamily="18" charset="2"/>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Clr>
                <a:schemeClr val="accent1"/>
              </a:buClr>
              <a:buSzPct val="76000"/>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1"/>
              </a:buClr>
              <a:buSzPct val="76000"/>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1"/>
              </a:buClr>
              <a:buSzPct val="76000"/>
              <a:buFont typeface="Wingdings 2" pitchFamily="18" charset="2"/>
              <a:buNone/>
              <a:defRPr sz="1400" kern="1200" baseline="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9pPr>
          </a:lstStyle>
          <a:p>
            <a:pPr algn="ctr">
              <a:lnSpc>
                <a:spcPct val="150000"/>
              </a:lnSpc>
            </a:pPr>
            <a:endParaRPr lang="th-TH" sz="3200" dirty="0">
              <a:solidFill>
                <a:schemeClr val="bg1"/>
              </a:solidFill>
              <a:latin typeface="Khmer M1" panose="02000500000000020004" pitchFamily="2" charset="0"/>
            </a:endParaRPr>
          </a:p>
        </p:txBody>
      </p:sp>
      <p:sp>
        <p:nvSpPr>
          <p:cNvPr id="10" name="Text Placeholder 3"/>
          <p:cNvSpPr txBox="1">
            <a:spLocks/>
          </p:cNvSpPr>
          <p:nvPr/>
        </p:nvSpPr>
        <p:spPr>
          <a:xfrm>
            <a:off x="6553200" y="3638756"/>
            <a:ext cx="2520638" cy="1008112"/>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accent1"/>
              </a:buClr>
              <a:buSzPct val="76000"/>
              <a:buFont typeface="Wingdings 2" pitchFamily="18" charset="2"/>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Clr>
                <a:schemeClr val="accent1"/>
              </a:buClr>
              <a:buSzPct val="76000"/>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1"/>
              </a:buClr>
              <a:buSzPct val="76000"/>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1"/>
              </a:buClr>
              <a:buSzPct val="76000"/>
              <a:buFont typeface="Wingdings 2" pitchFamily="18" charset="2"/>
              <a:buNone/>
              <a:defRPr sz="1400" kern="1200" baseline="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9pPr>
          </a:lstStyle>
          <a:p>
            <a:pPr algn="ctr">
              <a:lnSpc>
                <a:spcPct val="150000"/>
              </a:lnSpc>
            </a:pPr>
            <a:endParaRPr lang="th-TH" sz="1200" dirty="0">
              <a:solidFill>
                <a:schemeClr val="tx1"/>
              </a:solidFill>
              <a:latin typeface="Khmer OS Siemreap" panose="02000500000000020004" pitchFamily="2" charset="0"/>
            </a:endParaRPr>
          </a:p>
        </p:txBody>
      </p:sp>
      <p:sp>
        <p:nvSpPr>
          <p:cNvPr id="11" name="Date Placeholder 10"/>
          <p:cNvSpPr>
            <a:spLocks noGrp="1"/>
          </p:cNvSpPr>
          <p:nvPr>
            <p:ph type="dt" sz="half" idx="10"/>
          </p:nvPr>
        </p:nvSpPr>
        <p:spPr/>
        <p:txBody>
          <a:bodyPr/>
          <a:lstStyle/>
          <a:p>
            <a:fld id="{497A47FC-EAC2-4B51-A4FA-8C9786212029}" type="datetime1">
              <a:rPr lang="km-KH" smtClean="0">
                <a:solidFill>
                  <a:srgbClr val="B31166"/>
                </a:solidFill>
              </a:rPr>
              <a:t>31/03/25</a:t>
            </a:fld>
            <a:endParaRPr lang="en-US">
              <a:solidFill>
                <a:srgbClr val="B31166"/>
              </a:solidFill>
            </a:endParaRPr>
          </a:p>
        </p:txBody>
      </p:sp>
      <p:sp>
        <p:nvSpPr>
          <p:cNvPr id="12" name="Footer Placeholder 11"/>
          <p:cNvSpPr>
            <a:spLocks noGrp="1"/>
          </p:cNvSpPr>
          <p:nvPr>
            <p:ph type="ftr" sz="quarter" idx="11"/>
          </p:nvPr>
        </p:nvSpPr>
        <p:spPr/>
        <p:txBody>
          <a:bodyPr/>
          <a:lstStyle/>
          <a:p>
            <a:r>
              <a:rPr lang="en-US">
                <a:solidFill>
                  <a:srgbClr val="B31166"/>
                </a:solidFill>
              </a:rPr>
              <a:t>Put first thing first</a:t>
            </a:r>
          </a:p>
        </p:txBody>
      </p:sp>
      <p:sp>
        <p:nvSpPr>
          <p:cNvPr id="13" name="Slide Number Placeholder 12"/>
          <p:cNvSpPr>
            <a:spLocks noGrp="1"/>
          </p:cNvSpPr>
          <p:nvPr>
            <p:ph type="sldNum" sz="quarter" idx="12"/>
          </p:nvPr>
        </p:nvSpPr>
        <p:spPr/>
        <p:txBody>
          <a:bodyPr/>
          <a:lstStyle/>
          <a:p>
            <a:fld id="{D39CF242-7C71-48AC-A3F8-302DEF2F2843}" type="slidenum">
              <a:rPr lang="en-US" smtClean="0">
                <a:solidFill>
                  <a:prstClr val="white"/>
                </a:solidFill>
              </a:rPr>
              <a:pPr/>
              <a:t>34</a:t>
            </a:fld>
            <a:endParaRPr lang="en-US">
              <a:solidFill>
                <a:prstClr val="white"/>
              </a:solidFill>
            </a:endParaRPr>
          </a:p>
        </p:txBody>
      </p:sp>
    </p:spTree>
    <p:extLst>
      <p:ext uri="{BB962C8B-B14F-4D97-AF65-F5344CB8AC3E}">
        <p14:creationId xmlns:p14="http://schemas.microsoft.com/office/powerpoint/2010/main" val="22221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val Callout 1"/>
          <p:cNvSpPr/>
          <p:nvPr/>
        </p:nvSpPr>
        <p:spPr>
          <a:xfrm>
            <a:off x="4535996" y="1342051"/>
            <a:ext cx="4176464" cy="3600400"/>
          </a:xfrm>
          <a:prstGeom prst="wedgeEllipseCallout">
            <a:avLst>
              <a:gd name="adj1" fmla="val -60373"/>
              <a:gd name="adj2" fmla="val -14449"/>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h-TH"/>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4769" y="1916832"/>
            <a:ext cx="3937691" cy="4431426"/>
          </a:xfrm>
          <a:prstGeom prst="rect">
            <a:avLst/>
          </a:prstGeom>
        </p:spPr>
      </p:pic>
      <p:sp>
        <p:nvSpPr>
          <p:cNvPr id="4" name="Text Placeholder 3"/>
          <p:cNvSpPr txBox="1">
            <a:spLocks/>
          </p:cNvSpPr>
          <p:nvPr/>
        </p:nvSpPr>
        <p:spPr>
          <a:xfrm>
            <a:off x="4535996" y="333939"/>
            <a:ext cx="3564396" cy="1008112"/>
          </a:xfrm>
          <a:prstGeom prst="rect">
            <a:avLst/>
          </a:prstGeom>
        </p:spPr>
        <p:txBody>
          <a:bodyPr vert="horz" lIns="91440" tIns="45720" rIns="91440" bIns="45720" rtlCol="0" anchor="t">
            <a:noAutofit/>
          </a:bodyPr>
          <a:lstStyle>
            <a:lvl1pPr marL="0" indent="0" algn="l" defTabSz="914400" rtl="0" eaLnBrk="1" latinLnBrk="0" hangingPunct="1">
              <a:spcBef>
                <a:spcPct val="20000"/>
              </a:spcBef>
              <a:buClr>
                <a:schemeClr val="accent1"/>
              </a:buClr>
              <a:buSzPct val="76000"/>
              <a:buFont typeface="Wingdings 2" pitchFamily="18" charset="2"/>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Clr>
                <a:schemeClr val="accent1"/>
              </a:buClr>
              <a:buSzPct val="76000"/>
              <a:buFont typeface="Wingdings 2" pitchFamily="18" charset="2"/>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Clr>
                <a:schemeClr val="accent1"/>
              </a:buClr>
              <a:buSzPct val="76000"/>
              <a:buFont typeface="Wingdings 2" pitchFamily="18" charset="2"/>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Clr>
                <a:schemeClr val="accent1"/>
              </a:buClr>
              <a:buSzPct val="76000"/>
              <a:buFont typeface="Wingdings 2" pitchFamily="18" charset="2"/>
              <a:buNone/>
              <a:defRPr sz="1400" kern="1200" baseline="0">
                <a:solidFill>
                  <a:schemeClr val="tx1">
                    <a:tint val="75000"/>
                  </a:schemeClr>
                </a:solidFill>
                <a:latin typeface="+mn-lt"/>
                <a:ea typeface="+mn-ea"/>
                <a:cs typeface="+mn-cs"/>
              </a:defRPr>
            </a:lvl5pPr>
            <a:lvl6pPr marL="22860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Clr>
                <a:schemeClr val="accent1"/>
              </a:buClr>
              <a:buSzPct val="76000"/>
              <a:buFont typeface="Wingdings 2" pitchFamily="18" charset="2"/>
              <a:buNone/>
              <a:defRPr sz="1400" kern="1200">
                <a:solidFill>
                  <a:schemeClr val="tx1">
                    <a:tint val="75000"/>
                  </a:schemeClr>
                </a:solidFill>
                <a:latin typeface="+mn-lt"/>
                <a:ea typeface="+mn-ea"/>
                <a:cs typeface="+mn-cs"/>
              </a:defRPr>
            </a:lvl9pPr>
          </a:lstStyle>
          <a:p>
            <a:pPr algn="ctr">
              <a:lnSpc>
                <a:spcPct val="150000"/>
              </a:lnSpc>
            </a:pPr>
            <a:endParaRPr lang="th-TH" sz="1800" dirty="0">
              <a:solidFill>
                <a:schemeClr val="bg1"/>
              </a:solidFill>
              <a:latin typeface="Khmer OS Siemreap" panose="02000500000000020004" pitchFamily="2" charset="0"/>
            </a:endParaRPr>
          </a:p>
        </p:txBody>
      </p:sp>
      <p:sp>
        <p:nvSpPr>
          <p:cNvPr id="3" name="Date Placeholder 2"/>
          <p:cNvSpPr>
            <a:spLocks noGrp="1"/>
          </p:cNvSpPr>
          <p:nvPr>
            <p:ph type="dt" sz="half" idx="10"/>
          </p:nvPr>
        </p:nvSpPr>
        <p:spPr/>
        <p:txBody>
          <a:bodyPr/>
          <a:lstStyle/>
          <a:p>
            <a:fld id="{F4022BCF-7C55-4FD7-922B-9171518C997E}" type="datetime1">
              <a:rPr lang="km-KH" smtClean="0"/>
              <a:t>31/03/25</a:t>
            </a:fld>
            <a:endParaRPr lang="th-TH" dirty="0"/>
          </a:p>
        </p:txBody>
      </p:sp>
      <p:sp>
        <p:nvSpPr>
          <p:cNvPr id="5" name="Footer Placeholder 4"/>
          <p:cNvSpPr>
            <a:spLocks noGrp="1"/>
          </p:cNvSpPr>
          <p:nvPr>
            <p:ph type="ftr" sz="quarter" idx="11"/>
          </p:nvPr>
        </p:nvSpPr>
        <p:spPr/>
        <p:txBody>
          <a:bodyPr/>
          <a:lstStyle/>
          <a:p>
            <a:r>
              <a:rPr lang="en-US"/>
              <a:t>Put first thing first</a:t>
            </a:r>
            <a:endParaRPr lang="th-TH"/>
          </a:p>
        </p:txBody>
      </p:sp>
      <p:sp>
        <p:nvSpPr>
          <p:cNvPr id="7" name="Slide Number Placeholder 6"/>
          <p:cNvSpPr>
            <a:spLocks noGrp="1"/>
          </p:cNvSpPr>
          <p:nvPr>
            <p:ph type="sldNum" sz="quarter" idx="12"/>
          </p:nvPr>
        </p:nvSpPr>
        <p:spPr/>
        <p:txBody>
          <a:bodyPr/>
          <a:lstStyle/>
          <a:p>
            <a:fld id="{412E8994-666F-44D1-A493-51A2424BACAE}" type="slidenum">
              <a:rPr lang="th-TH" smtClean="0"/>
              <a:t>35</a:t>
            </a:fld>
            <a:endParaRPr lang="th-TH"/>
          </a:p>
        </p:txBody>
      </p:sp>
    </p:spTree>
    <p:extLst>
      <p:ext uri="{BB962C8B-B14F-4D97-AF65-F5344CB8AC3E}">
        <p14:creationId xmlns:p14="http://schemas.microsoft.com/office/powerpoint/2010/main" val="306608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Purpose Driven Stock Illustrations – 124 Purpose Driven Stock  Illustrations, Vectors &amp; Clipart - Dreams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41787" y="2132856"/>
            <a:ext cx="2107564" cy="20021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09600" y="702425"/>
            <a:ext cx="6787862" cy="830997"/>
          </a:xfrm>
          <a:prstGeom prst="rect">
            <a:avLst/>
          </a:prstGeom>
          <a:noFill/>
        </p:spPr>
        <p:txBody>
          <a:bodyPr wrap="square" rtlCol="0">
            <a:spAutoFit/>
          </a:bodyPr>
          <a:lstStyle/>
          <a:p>
            <a:r>
              <a:rPr lang="en-US" sz="2400" b="1" dirty="0">
                <a:solidFill>
                  <a:prstClr val="white">
                    <a:lumMod val="95000"/>
                  </a:prstClr>
                </a:solidFill>
                <a:latin typeface="Trajan Pro" panose="02020502050506020301" pitchFamily="18" charset="0"/>
              </a:rPr>
              <a:t>WHAT  HABIT # 03 “PUT FIRST THING FIRST”  ACTAULLY SAYS…………?</a:t>
            </a:r>
          </a:p>
        </p:txBody>
      </p:sp>
      <p:pic>
        <p:nvPicPr>
          <p:cNvPr id="19" name="Picture 18" descr="vision-1-1024x426.jpg"/>
          <p:cNvPicPr>
            <a:picLocks noChangeAspect="1"/>
          </p:cNvPicPr>
          <p:nvPr/>
        </p:nvPicPr>
        <p:blipFill>
          <a:blip r:embed="rId3" cstate="print"/>
          <a:stretch>
            <a:fillRect/>
          </a:stretch>
        </p:blipFill>
        <p:spPr>
          <a:xfrm>
            <a:off x="4648200" y="3810000"/>
            <a:ext cx="2971800" cy="1447800"/>
          </a:xfrm>
          <a:prstGeom prst="rect">
            <a:avLst/>
          </a:prstGeom>
          <a:ln>
            <a:noFill/>
          </a:ln>
          <a:effectLst>
            <a:softEdge rad="112500"/>
          </a:effectLst>
        </p:spPr>
      </p:pic>
      <p:pic>
        <p:nvPicPr>
          <p:cNvPr id="21" name="Picture 20" descr="images (5).jpg"/>
          <p:cNvPicPr>
            <a:picLocks noChangeAspect="1"/>
          </p:cNvPicPr>
          <p:nvPr/>
        </p:nvPicPr>
        <p:blipFill rotWithShape="1">
          <a:blip r:embed="rId4" cstate="print"/>
          <a:srcRect b="7897"/>
          <a:stretch/>
        </p:blipFill>
        <p:spPr>
          <a:xfrm rot="5400000">
            <a:off x="6194276" y="3908276"/>
            <a:ext cx="4495800" cy="1403648"/>
          </a:xfrm>
          <a:prstGeom prst="rect">
            <a:avLst/>
          </a:prstGeom>
        </p:spPr>
      </p:pic>
      <p:pic>
        <p:nvPicPr>
          <p:cNvPr id="2050" name="Picture 2" descr="622 Execute Word Stock Photos - Free &amp; Royalty-Free Stock Photos from  Dreamsti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07" y="4311478"/>
            <a:ext cx="3666493" cy="24473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7 Reasons Why Being Organized Boosts Productivity - The Productivity Experts"/>
          <p:cNvPicPr>
            <a:picLocks noChangeAspect="1" noChangeArrowheads="1"/>
          </p:cNvPicPr>
          <p:nvPr/>
        </p:nvPicPr>
        <p:blipFill rotWithShape="1">
          <a:blip r:embed="rId6">
            <a:extLst>
              <a:ext uri="{28A0092B-C50C-407E-A947-70E740481C1C}">
                <a14:useLocalDpi xmlns:a14="http://schemas.microsoft.com/office/drawing/2010/main" val="0"/>
              </a:ext>
            </a:extLst>
          </a:blip>
          <a:srcRect t="14670"/>
          <a:stretch/>
        </p:blipFill>
        <p:spPr bwMode="auto">
          <a:xfrm>
            <a:off x="295907" y="2132856"/>
            <a:ext cx="3683670" cy="20942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Are Your Personal Values And Why Knowing Them Is Importan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6223" y="5134625"/>
            <a:ext cx="3063777" cy="1723375"/>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fld id="{478E4FE9-3600-4490-AA25-D91D354DC70B}" type="datetime1">
              <a:rPr lang="km-KH" smtClean="0">
                <a:solidFill>
                  <a:srgbClr val="B31166"/>
                </a:solidFill>
              </a:rPr>
              <a:t>31/03/25</a:t>
            </a:fld>
            <a:endParaRPr lang="en-US">
              <a:solidFill>
                <a:srgbClr val="B31166"/>
              </a:solidFill>
            </a:endParaRPr>
          </a:p>
        </p:txBody>
      </p:sp>
      <p:sp>
        <p:nvSpPr>
          <p:cNvPr id="3" name="Footer Placeholder 2"/>
          <p:cNvSpPr>
            <a:spLocks noGrp="1"/>
          </p:cNvSpPr>
          <p:nvPr>
            <p:ph type="ftr" sz="quarter" idx="11"/>
          </p:nvPr>
        </p:nvSpPr>
        <p:spPr/>
        <p:txBody>
          <a:bodyPr/>
          <a:lstStyle/>
          <a:p>
            <a:r>
              <a:rPr lang="en-US">
                <a:solidFill>
                  <a:srgbClr val="B31166"/>
                </a:solidFill>
              </a:rPr>
              <a:t>Put first thing first</a:t>
            </a:r>
          </a:p>
        </p:txBody>
      </p:sp>
      <p:sp>
        <p:nvSpPr>
          <p:cNvPr id="4" name="Slide Number Placeholder 3"/>
          <p:cNvSpPr>
            <a:spLocks noGrp="1"/>
          </p:cNvSpPr>
          <p:nvPr>
            <p:ph type="sldNum" sz="quarter" idx="12"/>
          </p:nvPr>
        </p:nvSpPr>
        <p:spPr/>
        <p:txBody>
          <a:bodyPr/>
          <a:lstStyle/>
          <a:p>
            <a:fld id="{D39CF242-7C71-48AC-A3F8-302DEF2F2843}" type="slidenum">
              <a:rPr lang="en-US" smtClean="0">
                <a:solidFill>
                  <a:prstClr val="white"/>
                </a:solidFill>
              </a:rPr>
              <a:pPr/>
              <a:t>4</a:t>
            </a:fld>
            <a:endParaRPr lang="en-US">
              <a:solidFill>
                <a:prstClr val="white"/>
              </a:solidFill>
            </a:endParaRPr>
          </a:p>
        </p:txBody>
      </p:sp>
    </p:spTree>
    <p:extLst>
      <p:ext uri="{BB962C8B-B14F-4D97-AF65-F5344CB8AC3E}">
        <p14:creationId xmlns:p14="http://schemas.microsoft.com/office/powerpoint/2010/main" val="55007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ime_management.jpg (480×3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2060848"/>
            <a:ext cx="5076056" cy="38176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984" y="1340747"/>
            <a:ext cx="8352928" cy="638944"/>
          </a:xfrm>
        </p:spPr>
        <p:txBody>
          <a:bodyPr>
            <a:noAutofit/>
          </a:bodyPr>
          <a:lstStyle/>
          <a:p>
            <a:r>
              <a:rPr lang="en-US" sz="3600" dirty="0">
                <a:solidFill>
                  <a:schemeClr val="tx1"/>
                </a:solidFill>
                <a:latin typeface="Copperplate Gothic Bold" panose="020E0705020206020404" pitchFamily="34" charset="0"/>
              </a:rPr>
              <a:t>Actions Related to Prioritizing</a:t>
            </a:r>
          </a:p>
        </p:txBody>
      </p:sp>
      <p:sp>
        <p:nvSpPr>
          <p:cNvPr id="3" name="Content Placeholder 2"/>
          <p:cNvSpPr>
            <a:spLocks noGrp="1"/>
          </p:cNvSpPr>
          <p:nvPr>
            <p:ph idx="1"/>
          </p:nvPr>
        </p:nvSpPr>
        <p:spPr>
          <a:xfrm>
            <a:off x="899592" y="2564905"/>
            <a:ext cx="3600400" cy="3672408"/>
          </a:xfrm>
        </p:spPr>
        <p:txBody>
          <a:bodyPr>
            <a:noAutofit/>
          </a:bodyPr>
          <a:lstStyle/>
          <a:p>
            <a:r>
              <a:rPr lang="en-US" sz="2600" dirty="0">
                <a:latin typeface="Century Gothic" panose="020B0502020202020204" pitchFamily="34" charset="0"/>
              </a:rPr>
              <a:t>Time management is about:</a:t>
            </a:r>
          </a:p>
          <a:p>
            <a:pPr>
              <a:buFont typeface="Calibri" panose="020F0502020204030204" pitchFamily="34" charset="0"/>
              <a:buChar char="–"/>
            </a:pPr>
            <a:r>
              <a:rPr lang="en-US" sz="2600" dirty="0">
                <a:latin typeface="Century Gothic" panose="020B0502020202020204" pitchFamily="34" charset="0"/>
              </a:rPr>
              <a:t>learning to prioritize and manage your time so that your first things come first and not last</a:t>
            </a:r>
          </a:p>
        </p:txBody>
      </p:sp>
      <p:sp>
        <p:nvSpPr>
          <p:cNvPr id="5" name="Title 1"/>
          <p:cNvSpPr txBox="1">
            <a:spLocks/>
          </p:cNvSpPr>
          <p:nvPr/>
        </p:nvSpPr>
        <p:spPr>
          <a:xfrm>
            <a:off x="503548" y="1122357"/>
            <a:ext cx="7992888" cy="826232"/>
          </a:xfrm>
          <a:prstGeom prst="rect">
            <a:avLst/>
          </a:prstGeom>
        </p:spPr>
        <p:txBody>
          <a:bodyPr vert="horz" lIns="91440" tIns="45720" rIns="91440" bIns="45720" rtlCol="0" anchor="b">
            <a:noAutofit/>
          </a:bodyPr>
          <a:lst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68580" lvl="0" algn="ctr">
              <a:spcBef>
                <a:spcPct val="20000"/>
              </a:spcBef>
              <a:buClr>
                <a:srgbClr val="94C600"/>
              </a:buClr>
              <a:buSzPct val="76000"/>
            </a:pPr>
            <a:endParaRPr lang="en-US" sz="3400" dirty="0">
              <a:solidFill>
                <a:srgbClr val="3E3D2D"/>
              </a:solidFill>
              <a:latin typeface="Khmer M1" panose="02000500000000020004" pitchFamily="2" charset="0"/>
              <a:cs typeface="Khmer M1" panose="02000500000000020004" pitchFamily="2" charset="0"/>
            </a:endParaRPr>
          </a:p>
        </p:txBody>
      </p:sp>
      <p:sp>
        <p:nvSpPr>
          <p:cNvPr id="4" name="Date Placeholder 3"/>
          <p:cNvSpPr>
            <a:spLocks noGrp="1"/>
          </p:cNvSpPr>
          <p:nvPr>
            <p:ph type="dt" sz="half" idx="10"/>
          </p:nvPr>
        </p:nvSpPr>
        <p:spPr/>
        <p:txBody>
          <a:bodyPr/>
          <a:lstStyle/>
          <a:p>
            <a:fld id="{00B29DD5-6537-418A-A279-DF715777ED7F}" type="datetime1">
              <a:rPr lang="km-KH" smtClean="0"/>
              <a:t>31/03/25</a:t>
            </a:fld>
            <a:endParaRPr lang="th-TH"/>
          </a:p>
        </p:txBody>
      </p:sp>
      <p:sp>
        <p:nvSpPr>
          <p:cNvPr id="6" name="Footer Placeholder 5"/>
          <p:cNvSpPr>
            <a:spLocks noGrp="1"/>
          </p:cNvSpPr>
          <p:nvPr>
            <p:ph type="ftr" sz="quarter" idx="11"/>
          </p:nvPr>
        </p:nvSpPr>
        <p:spPr/>
        <p:txBody>
          <a:bodyPr/>
          <a:lstStyle/>
          <a:p>
            <a:r>
              <a:rPr lang="en-US"/>
              <a:t>Put first thing first</a:t>
            </a:r>
            <a:endParaRPr lang="th-TH"/>
          </a:p>
        </p:txBody>
      </p:sp>
      <p:sp>
        <p:nvSpPr>
          <p:cNvPr id="7" name="Slide Number Placeholder 6"/>
          <p:cNvSpPr>
            <a:spLocks noGrp="1"/>
          </p:cNvSpPr>
          <p:nvPr>
            <p:ph type="sldNum" sz="quarter" idx="12"/>
          </p:nvPr>
        </p:nvSpPr>
        <p:spPr/>
        <p:txBody>
          <a:bodyPr/>
          <a:lstStyle/>
          <a:p>
            <a:fld id="{412E8994-666F-44D1-A493-51A2424BACAE}" type="slidenum">
              <a:rPr lang="th-TH" smtClean="0"/>
              <a:t>5</a:t>
            </a:fld>
            <a:endParaRPr lang="th-TH"/>
          </a:p>
        </p:txBody>
      </p:sp>
    </p:spTree>
    <p:extLst>
      <p:ext uri="{BB962C8B-B14F-4D97-AF65-F5344CB8AC3E}">
        <p14:creationId xmlns:p14="http://schemas.microsoft.com/office/powerpoint/2010/main" val="16485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06625"/>
            <a:ext cx="6343672" cy="709865"/>
          </a:xfrm>
        </p:spPr>
        <p:txBody>
          <a:bodyPr/>
          <a:lstStyle/>
          <a:p>
            <a:r>
              <a:rPr lang="en-US" dirty="0"/>
              <a:t>Habit # 03 based on the principle of time management</a:t>
            </a:r>
          </a:p>
        </p:txBody>
      </p:sp>
      <p:pic>
        <p:nvPicPr>
          <p:cNvPr id="12" name="Picture 11" descr="canstock16180131.jpg"/>
          <p:cNvPicPr>
            <a:picLocks noChangeAspect="1"/>
          </p:cNvPicPr>
          <p:nvPr/>
        </p:nvPicPr>
        <p:blipFill>
          <a:blip r:embed="rId2" cstate="print"/>
          <a:stretch>
            <a:fillRect/>
          </a:stretch>
        </p:blipFill>
        <p:spPr>
          <a:xfrm>
            <a:off x="528918" y="3406346"/>
            <a:ext cx="3048000" cy="2476500"/>
          </a:xfrm>
          <a:prstGeom prst="rect">
            <a:avLst/>
          </a:prstGeom>
          <a:ln>
            <a:noFill/>
          </a:ln>
          <a:effectLst>
            <a:softEdge rad="112500"/>
          </a:effectLst>
        </p:spPr>
      </p:pic>
      <p:pic>
        <p:nvPicPr>
          <p:cNvPr id="14" name="Picture 13" descr="download.jpg"/>
          <p:cNvPicPr>
            <a:picLocks noChangeAspect="1"/>
          </p:cNvPicPr>
          <p:nvPr/>
        </p:nvPicPr>
        <p:blipFill rotWithShape="1">
          <a:blip r:embed="rId3" cstate="print"/>
          <a:srcRect t="20987" b="29401"/>
          <a:stretch/>
        </p:blipFill>
        <p:spPr>
          <a:xfrm>
            <a:off x="4419600" y="3888512"/>
            <a:ext cx="2400300" cy="1512168"/>
          </a:xfrm>
          <a:prstGeom prst="rect">
            <a:avLst/>
          </a:prstGeom>
        </p:spPr>
      </p:pic>
      <p:pic>
        <p:nvPicPr>
          <p:cNvPr id="16" name="Picture 15" descr="images (1).jpg"/>
          <p:cNvPicPr>
            <a:picLocks noChangeAspect="1"/>
          </p:cNvPicPr>
          <p:nvPr/>
        </p:nvPicPr>
        <p:blipFill>
          <a:blip r:embed="rId4" cstate="print"/>
          <a:stretch>
            <a:fillRect/>
          </a:stretch>
        </p:blipFill>
        <p:spPr>
          <a:xfrm>
            <a:off x="6948264" y="3672488"/>
            <a:ext cx="1904653" cy="2708840"/>
          </a:xfrm>
          <a:prstGeom prst="rect">
            <a:avLst/>
          </a:prstGeom>
        </p:spPr>
      </p:pic>
      <p:sp>
        <p:nvSpPr>
          <p:cNvPr id="3" name="TextBox 2"/>
          <p:cNvSpPr txBox="1"/>
          <p:nvPr/>
        </p:nvSpPr>
        <p:spPr>
          <a:xfrm>
            <a:off x="545124" y="2665449"/>
            <a:ext cx="7924800" cy="923330"/>
          </a:xfrm>
          <a:prstGeom prst="rect">
            <a:avLst/>
          </a:prstGeom>
          <a:noFill/>
        </p:spPr>
        <p:txBody>
          <a:bodyPr wrap="square" rtlCol="0">
            <a:spAutoFit/>
          </a:bodyPr>
          <a:lstStyle/>
          <a:p>
            <a:r>
              <a:rPr lang="en-US" sz="1800" b="1" dirty="0">
                <a:solidFill>
                  <a:prstClr val="black"/>
                </a:solidFill>
              </a:rPr>
              <a:t>Time management</a:t>
            </a:r>
            <a:r>
              <a:rPr lang="en-US" sz="1800" dirty="0">
                <a:solidFill>
                  <a:prstClr val="black"/>
                </a:solidFill>
              </a:rPr>
              <a:t> is the act or process of planning and exercising conscious control over the amount of </a:t>
            </a:r>
            <a:r>
              <a:rPr lang="en-US" sz="1800" b="1" dirty="0">
                <a:solidFill>
                  <a:prstClr val="black"/>
                </a:solidFill>
              </a:rPr>
              <a:t>time</a:t>
            </a:r>
            <a:r>
              <a:rPr lang="en-US" sz="1800" dirty="0">
                <a:solidFill>
                  <a:prstClr val="black"/>
                </a:solidFill>
              </a:rPr>
              <a:t> spent on specific activities, especially to increase effectiveness, efficiency or productivity</a:t>
            </a:r>
          </a:p>
        </p:txBody>
      </p:sp>
      <p:pic>
        <p:nvPicPr>
          <p:cNvPr id="6" name="Picture 5" descr="download (2).jpg"/>
          <p:cNvPicPr>
            <a:picLocks noChangeAspect="1"/>
          </p:cNvPicPr>
          <p:nvPr/>
        </p:nvPicPr>
        <p:blipFill>
          <a:blip r:embed="rId5" cstate="print"/>
          <a:stretch>
            <a:fillRect/>
          </a:stretch>
        </p:blipFill>
        <p:spPr>
          <a:xfrm>
            <a:off x="359586" y="5230024"/>
            <a:ext cx="4181475" cy="1104900"/>
          </a:xfrm>
          <a:prstGeom prst="rect">
            <a:avLst/>
          </a:prstGeom>
          <a:ln>
            <a:noFill/>
          </a:ln>
          <a:effectLst>
            <a:softEdge rad="112500"/>
          </a:effectLst>
        </p:spPr>
      </p:pic>
      <p:sp>
        <p:nvSpPr>
          <p:cNvPr id="4" name="Date Placeholder 3"/>
          <p:cNvSpPr>
            <a:spLocks noGrp="1"/>
          </p:cNvSpPr>
          <p:nvPr>
            <p:ph type="dt" sz="half" idx="10"/>
          </p:nvPr>
        </p:nvSpPr>
        <p:spPr/>
        <p:txBody>
          <a:bodyPr/>
          <a:lstStyle/>
          <a:p>
            <a:fld id="{5FE5C6BC-6007-4FDF-993C-3D12FEEC5722}" type="datetime1">
              <a:rPr lang="km-KH" smtClean="0">
                <a:solidFill>
                  <a:srgbClr val="B31166"/>
                </a:solidFill>
              </a:rPr>
              <a:t>31/03/25</a:t>
            </a:fld>
            <a:endParaRPr lang="en-US">
              <a:solidFill>
                <a:srgbClr val="B31166"/>
              </a:solidFill>
            </a:endParaRPr>
          </a:p>
        </p:txBody>
      </p:sp>
      <p:sp>
        <p:nvSpPr>
          <p:cNvPr id="5" name="Footer Placeholder 4"/>
          <p:cNvSpPr>
            <a:spLocks noGrp="1"/>
          </p:cNvSpPr>
          <p:nvPr>
            <p:ph type="ftr" sz="quarter" idx="11"/>
          </p:nvPr>
        </p:nvSpPr>
        <p:spPr>
          <a:xfrm>
            <a:off x="590843" y="6525344"/>
            <a:ext cx="3859795" cy="228660"/>
          </a:xfrm>
        </p:spPr>
        <p:txBody>
          <a:bodyPr/>
          <a:lstStyle/>
          <a:p>
            <a:r>
              <a:rPr lang="en-US" dirty="0">
                <a:solidFill>
                  <a:srgbClr val="B31166"/>
                </a:solidFill>
              </a:rPr>
              <a:t>Put first thing first</a:t>
            </a:r>
          </a:p>
        </p:txBody>
      </p:sp>
      <p:sp>
        <p:nvSpPr>
          <p:cNvPr id="7" name="Slide Number Placeholder 6"/>
          <p:cNvSpPr>
            <a:spLocks noGrp="1"/>
          </p:cNvSpPr>
          <p:nvPr>
            <p:ph type="sldNum" sz="quarter" idx="12"/>
          </p:nvPr>
        </p:nvSpPr>
        <p:spPr/>
        <p:txBody>
          <a:bodyPr/>
          <a:lstStyle/>
          <a:p>
            <a:fld id="{D39CF242-7C71-48AC-A3F8-302DEF2F2843}" type="slidenum">
              <a:rPr lang="en-US" smtClean="0">
                <a:solidFill>
                  <a:prstClr val="white"/>
                </a:solidFill>
              </a:rPr>
              <a:pPr/>
              <a:t>6</a:t>
            </a:fld>
            <a:endParaRPr lang="en-US">
              <a:solidFill>
                <a:prstClr val="white"/>
              </a:solidFill>
            </a:endParaRPr>
          </a:p>
        </p:txBody>
      </p:sp>
    </p:spTree>
    <p:extLst>
      <p:ext uri="{BB962C8B-B14F-4D97-AF65-F5344CB8AC3E}">
        <p14:creationId xmlns:p14="http://schemas.microsoft.com/office/powerpoint/2010/main" val="108448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mpass-and-map.jpg"/>
          <p:cNvPicPr>
            <a:picLocks noChangeAspect="1"/>
          </p:cNvPicPr>
          <p:nvPr/>
        </p:nvPicPr>
        <p:blipFill>
          <a:blip r:embed="rId2" cstate="print"/>
          <a:stretch>
            <a:fillRect/>
          </a:stretch>
        </p:blipFill>
        <p:spPr>
          <a:xfrm>
            <a:off x="228601" y="2286000"/>
            <a:ext cx="3200400" cy="2209800"/>
          </a:xfrm>
          <a:prstGeom prst="rect">
            <a:avLst/>
          </a:prstGeom>
          <a:ln>
            <a:noFill/>
          </a:ln>
          <a:effectLst>
            <a:softEdge rad="112500"/>
          </a:effectLst>
        </p:spPr>
      </p:pic>
      <p:pic>
        <p:nvPicPr>
          <p:cNvPr id="9" name="Picture 8" descr="download.jpg"/>
          <p:cNvPicPr>
            <a:picLocks noChangeAspect="1"/>
          </p:cNvPicPr>
          <p:nvPr/>
        </p:nvPicPr>
        <p:blipFill>
          <a:blip r:embed="rId3" cstate="print"/>
          <a:stretch>
            <a:fillRect/>
          </a:stretch>
        </p:blipFill>
        <p:spPr>
          <a:xfrm>
            <a:off x="381000" y="4724400"/>
            <a:ext cx="2819400" cy="1981200"/>
          </a:xfrm>
          <a:prstGeom prst="rect">
            <a:avLst/>
          </a:prstGeom>
          <a:ln>
            <a:noFill/>
          </a:ln>
          <a:effectLst>
            <a:softEdge rad="112500"/>
          </a:effectLst>
        </p:spPr>
      </p:pic>
      <p:sp>
        <p:nvSpPr>
          <p:cNvPr id="10" name="TextBox 9"/>
          <p:cNvSpPr txBox="1"/>
          <p:nvPr/>
        </p:nvSpPr>
        <p:spPr>
          <a:xfrm>
            <a:off x="4724400" y="2438400"/>
            <a:ext cx="3733800" cy="1754326"/>
          </a:xfrm>
          <a:prstGeom prst="rect">
            <a:avLst/>
          </a:prstGeom>
          <a:noFill/>
        </p:spPr>
        <p:txBody>
          <a:bodyPr wrap="square" rtlCol="0">
            <a:spAutoFit/>
          </a:bodyPr>
          <a:lstStyle/>
          <a:p>
            <a:r>
              <a:rPr lang="en-US" sz="1800" b="1" dirty="0">
                <a:solidFill>
                  <a:prstClr val="black"/>
                </a:solidFill>
                <a:hlinkClick r:id="rId4" action="ppaction://hlinkfile"/>
              </a:rPr>
              <a:t>-Represents our directions </a:t>
            </a:r>
            <a:r>
              <a:rPr lang="en-US" sz="1800" b="1" dirty="0">
                <a:solidFill>
                  <a:prstClr val="black"/>
                </a:solidFill>
              </a:rPr>
              <a:t>, missions , visions, goals, roles , relations , principles</a:t>
            </a:r>
          </a:p>
          <a:p>
            <a:endParaRPr lang="en-US" sz="1800" b="1" dirty="0">
              <a:solidFill>
                <a:prstClr val="black"/>
              </a:solidFill>
            </a:endParaRPr>
          </a:p>
          <a:p>
            <a:r>
              <a:rPr lang="en-US" sz="1800" b="1" dirty="0">
                <a:solidFill>
                  <a:prstClr val="black"/>
                </a:solidFill>
              </a:rPr>
              <a:t>-What we feel is important &amp; how we live / lead our lives</a:t>
            </a:r>
          </a:p>
        </p:txBody>
      </p:sp>
      <p:sp>
        <p:nvSpPr>
          <p:cNvPr id="11" name="TextBox 10"/>
          <p:cNvSpPr txBox="1"/>
          <p:nvPr/>
        </p:nvSpPr>
        <p:spPr>
          <a:xfrm>
            <a:off x="4572000" y="4800600"/>
            <a:ext cx="4267200" cy="1754326"/>
          </a:xfrm>
          <a:prstGeom prst="rect">
            <a:avLst/>
          </a:prstGeom>
          <a:noFill/>
        </p:spPr>
        <p:txBody>
          <a:bodyPr wrap="square" rtlCol="0">
            <a:spAutoFit/>
          </a:bodyPr>
          <a:lstStyle/>
          <a:p>
            <a:r>
              <a:rPr lang="en-US" sz="1800" b="1" dirty="0">
                <a:solidFill>
                  <a:srgbClr val="002060"/>
                </a:solidFill>
                <a:hlinkClick r:id="rId5" action="ppaction://hlinkfile"/>
              </a:rPr>
              <a:t>-Represents </a:t>
            </a:r>
            <a:r>
              <a:rPr lang="en-US" sz="1800" b="1" dirty="0">
                <a:solidFill>
                  <a:prstClr val="black"/>
                </a:solidFill>
              </a:rPr>
              <a:t>our  schedules , dates , appointments ,commitments activities .</a:t>
            </a:r>
          </a:p>
          <a:p>
            <a:endParaRPr lang="en-US" sz="1800" b="1" dirty="0">
              <a:solidFill>
                <a:prstClr val="black"/>
              </a:solidFill>
            </a:endParaRPr>
          </a:p>
          <a:p>
            <a:r>
              <a:rPr lang="en-US" sz="1800" b="1" dirty="0">
                <a:solidFill>
                  <a:prstClr val="black"/>
                </a:solidFill>
              </a:rPr>
              <a:t>-What we actually do &amp; how we manage our time</a:t>
            </a:r>
          </a:p>
        </p:txBody>
      </p:sp>
      <p:sp>
        <p:nvSpPr>
          <p:cNvPr id="2" name="TextBox 1"/>
          <p:cNvSpPr txBox="1"/>
          <p:nvPr/>
        </p:nvSpPr>
        <p:spPr>
          <a:xfrm>
            <a:off x="1375870" y="1060505"/>
            <a:ext cx="5638800" cy="523220"/>
          </a:xfrm>
          <a:prstGeom prst="rect">
            <a:avLst/>
          </a:prstGeom>
          <a:noFill/>
        </p:spPr>
        <p:txBody>
          <a:bodyPr wrap="square" rtlCol="0">
            <a:spAutoFit/>
          </a:bodyPr>
          <a:lstStyle/>
          <a:p>
            <a:r>
              <a:rPr lang="en-US" dirty="0">
                <a:solidFill>
                  <a:prstClr val="white">
                    <a:lumMod val="95000"/>
                  </a:prstClr>
                </a:solidFill>
              </a:rPr>
              <a:t>IMPORTANCE OF TIME </a:t>
            </a:r>
          </a:p>
        </p:txBody>
      </p:sp>
      <p:sp>
        <p:nvSpPr>
          <p:cNvPr id="3" name="Date Placeholder 2"/>
          <p:cNvSpPr>
            <a:spLocks noGrp="1"/>
          </p:cNvSpPr>
          <p:nvPr>
            <p:ph type="dt" sz="half" idx="10"/>
          </p:nvPr>
        </p:nvSpPr>
        <p:spPr/>
        <p:txBody>
          <a:bodyPr/>
          <a:lstStyle/>
          <a:p>
            <a:fld id="{C02B7C1F-6DDF-4732-A5BA-535FFCCD153F}" type="datetime1">
              <a:rPr lang="km-KH" smtClean="0">
                <a:solidFill>
                  <a:srgbClr val="B31166"/>
                </a:solidFill>
              </a:rPr>
              <a:t>31/03/25</a:t>
            </a:fld>
            <a:endParaRPr lang="en-US">
              <a:solidFill>
                <a:srgbClr val="B31166"/>
              </a:solidFill>
            </a:endParaRPr>
          </a:p>
        </p:txBody>
      </p:sp>
      <p:sp>
        <p:nvSpPr>
          <p:cNvPr id="4" name="Footer Placeholder 3"/>
          <p:cNvSpPr>
            <a:spLocks noGrp="1"/>
          </p:cNvSpPr>
          <p:nvPr>
            <p:ph type="ftr" sz="quarter" idx="11"/>
          </p:nvPr>
        </p:nvSpPr>
        <p:spPr/>
        <p:txBody>
          <a:bodyPr/>
          <a:lstStyle/>
          <a:p>
            <a:r>
              <a:rPr lang="en-US">
                <a:solidFill>
                  <a:srgbClr val="B31166"/>
                </a:solidFill>
              </a:rPr>
              <a:t>Put first thing first</a:t>
            </a:r>
          </a:p>
        </p:txBody>
      </p:sp>
      <p:sp>
        <p:nvSpPr>
          <p:cNvPr id="6" name="Slide Number Placeholder 5"/>
          <p:cNvSpPr>
            <a:spLocks noGrp="1"/>
          </p:cNvSpPr>
          <p:nvPr>
            <p:ph type="sldNum" sz="quarter" idx="12"/>
          </p:nvPr>
        </p:nvSpPr>
        <p:spPr/>
        <p:txBody>
          <a:bodyPr/>
          <a:lstStyle/>
          <a:p>
            <a:fld id="{D39CF242-7C71-48AC-A3F8-302DEF2F2843}" type="slidenum">
              <a:rPr lang="en-US" smtClean="0">
                <a:solidFill>
                  <a:prstClr val="white"/>
                </a:solidFill>
              </a:rPr>
              <a:pPr/>
              <a:t>7</a:t>
            </a:fld>
            <a:endParaRPr lang="en-US">
              <a:solidFill>
                <a:prstClr val="white"/>
              </a:solidFill>
            </a:endParaRPr>
          </a:p>
        </p:txBody>
      </p:sp>
    </p:spTree>
    <p:extLst>
      <p:ext uri="{BB962C8B-B14F-4D97-AF65-F5344CB8AC3E}">
        <p14:creationId xmlns:p14="http://schemas.microsoft.com/office/powerpoint/2010/main" val="2316279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ages (10).jpg"/>
          <p:cNvPicPr>
            <a:picLocks noChangeAspect="1"/>
          </p:cNvPicPr>
          <p:nvPr/>
        </p:nvPicPr>
        <p:blipFill>
          <a:blip r:embed="rId2" cstate="print"/>
          <a:stretch>
            <a:fillRect/>
          </a:stretch>
        </p:blipFill>
        <p:spPr>
          <a:xfrm>
            <a:off x="4267200" y="2286000"/>
            <a:ext cx="4648200" cy="2667000"/>
          </a:xfrm>
          <a:prstGeom prst="rect">
            <a:avLst/>
          </a:prstGeom>
          <a:ln>
            <a:noFill/>
          </a:ln>
          <a:effectLst>
            <a:softEdge rad="112500"/>
          </a:effectLst>
        </p:spPr>
      </p:pic>
      <p:sp>
        <p:nvSpPr>
          <p:cNvPr id="7" name="TextBox 6"/>
          <p:cNvSpPr txBox="1"/>
          <p:nvPr/>
        </p:nvSpPr>
        <p:spPr>
          <a:xfrm>
            <a:off x="3962400" y="5105400"/>
            <a:ext cx="5181600" cy="1477328"/>
          </a:xfrm>
          <a:prstGeom prst="rect">
            <a:avLst/>
          </a:prstGeom>
          <a:noFill/>
        </p:spPr>
        <p:txBody>
          <a:bodyPr wrap="square" rtlCol="0">
            <a:spAutoFit/>
          </a:bodyPr>
          <a:lstStyle/>
          <a:p>
            <a:pPr algn="just"/>
            <a:r>
              <a:rPr lang="en-US" sz="1800" b="1" dirty="0">
                <a:solidFill>
                  <a:prstClr val="black"/>
                </a:solidFill>
                <a:hlinkClick r:id="rId3" action="ppaction://hlinkfile"/>
              </a:rPr>
              <a:t>Fo</a:t>
            </a:r>
            <a:r>
              <a:rPr lang="en-US" sz="1800" b="1" dirty="0">
                <a:solidFill>
                  <a:prstClr val="black"/>
                </a:solidFill>
              </a:rPr>
              <a:t>cus and keep your first thing first not only by considering the time which is symbolized by the clock but also by considering your roles, principles, and priorities which are symbolized by the compass</a:t>
            </a:r>
          </a:p>
        </p:txBody>
      </p:sp>
      <p:sp>
        <p:nvSpPr>
          <p:cNvPr id="8" name="TextBox 7"/>
          <p:cNvSpPr txBox="1"/>
          <p:nvPr/>
        </p:nvSpPr>
        <p:spPr>
          <a:xfrm>
            <a:off x="533400" y="4876800"/>
            <a:ext cx="3124200" cy="1754326"/>
          </a:xfrm>
          <a:prstGeom prst="rect">
            <a:avLst/>
          </a:prstGeom>
          <a:noFill/>
        </p:spPr>
        <p:txBody>
          <a:bodyPr wrap="square" rtlCol="0">
            <a:spAutoFit/>
          </a:bodyPr>
          <a:lstStyle/>
          <a:p>
            <a:r>
              <a:rPr lang="en-US" sz="1800" b="1" dirty="0">
                <a:solidFill>
                  <a:prstClr val="black"/>
                </a:solidFill>
                <a:hlinkClick r:id="rId4" action="ppaction://hlinkfile"/>
              </a:rPr>
              <a:t>“BE </a:t>
            </a:r>
            <a:r>
              <a:rPr lang="en-US" sz="1800" b="1" dirty="0">
                <a:solidFill>
                  <a:prstClr val="black"/>
                </a:solidFill>
              </a:rPr>
              <a:t>GOVERNED YOURSELF BY YOUR COMPASS , NOT ONLY BY SOME CLOCK ON THE WALL”</a:t>
            </a:r>
          </a:p>
          <a:p>
            <a:endParaRPr lang="en-US" sz="1800" b="1" dirty="0">
              <a:solidFill>
                <a:prstClr val="black"/>
              </a:solidFill>
            </a:endParaRPr>
          </a:p>
          <a:p>
            <a:r>
              <a:rPr lang="en-US" sz="1800" b="1" dirty="0">
                <a:solidFill>
                  <a:prstClr val="black"/>
                </a:solidFill>
              </a:rPr>
              <a:t>           BY: STEPHEN COVEY</a:t>
            </a:r>
          </a:p>
        </p:txBody>
      </p:sp>
      <p:pic>
        <p:nvPicPr>
          <p:cNvPr id="9" name="Picture 8" descr="covey.jpeg"/>
          <p:cNvPicPr>
            <a:picLocks noChangeAspect="1"/>
          </p:cNvPicPr>
          <p:nvPr/>
        </p:nvPicPr>
        <p:blipFill>
          <a:blip r:embed="rId5" cstate="print"/>
          <a:stretch>
            <a:fillRect/>
          </a:stretch>
        </p:blipFill>
        <p:spPr>
          <a:xfrm>
            <a:off x="228600" y="2286000"/>
            <a:ext cx="3886200" cy="2619375"/>
          </a:xfrm>
          <a:prstGeom prst="rect">
            <a:avLst/>
          </a:prstGeom>
          <a:ln>
            <a:noFill/>
          </a:ln>
          <a:effectLst>
            <a:softEdge rad="112500"/>
          </a:effectLst>
        </p:spPr>
      </p:pic>
      <p:sp>
        <p:nvSpPr>
          <p:cNvPr id="10" name="TextBox 9"/>
          <p:cNvSpPr txBox="1"/>
          <p:nvPr/>
        </p:nvSpPr>
        <p:spPr>
          <a:xfrm>
            <a:off x="1987454" y="1120711"/>
            <a:ext cx="4254691" cy="369332"/>
          </a:xfrm>
          <a:prstGeom prst="rect">
            <a:avLst/>
          </a:prstGeom>
          <a:noFill/>
        </p:spPr>
        <p:txBody>
          <a:bodyPr wrap="none" rtlCol="0">
            <a:spAutoFit/>
          </a:bodyPr>
          <a:lstStyle/>
          <a:p>
            <a:r>
              <a:rPr lang="en-US" sz="1800" b="1" dirty="0">
                <a:solidFill>
                  <a:prstClr val="white"/>
                </a:solidFill>
              </a:rPr>
              <a:t>HABIT # 03  :  AUHTOR’S  QOUTATION</a:t>
            </a:r>
          </a:p>
        </p:txBody>
      </p:sp>
      <p:sp>
        <p:nvSpPr>
          <p:cNvPr id="2" name="Date Placeholder 1"/>
          <p:cNvSpPr>
            <a:spLocks noGrp="1"/>
          </p:cNvSpPr>
          <p:nvPr>
            <p:ph type="dt" sz="half" idx="10"/>
          </p:nvPr>
        </p:nvSpPr>
        <p:spPr/>
        <p:txBody>
          <a:bodyPr/>
          <a:lstStyle/>
          <a:p>
            <a:fld id="{B08EF1D8-53A3-48FB-8B0F-AC266CE21158}" type="datetime1">
              <a:rPr lang="km-KH" smtClean="0">
                <a:solidFill>
                  <a:srgbClr val="B31166"/>
                </a:solidFill>
              </a:rPr>
              <a:t>31/03/25</a:t>
            </a:fld>
            <a:endParaRPr lang="en-US">
              <a:solidFill>
                <a:srgbClr val="B31166"/>
              </a:solidFill>
            </a:endParaRPr>
          </a:p>
        </p:txBody>
      </p:sp>
      <p:sp>
        <p:nvSpPr>
          <p:cNvPr id="3" name="Footer Placeholder 2"/>
          <p:cNvSpPr>
            <a:spLocks noGrp="1"/>
          </p:cNvSpPr>
          <p:nvPr>
            <p:ph type="ftr" sz="quarter" idx="11"/>
          </p:nvPr>
        </p:nvSpPr>
        <p:spPr>
          <a:xfrm>
            <a:off x="402433" y="6554093"/>
            <a:ext cx="3859795" cy="228660"/>
          </a:xfrm>
        </p:spPr>
        <p:txBody>
          <a:bodyPr/>
          <a:lstStyle/>
          <a:p>
            <a:r>
              <a:rPr lang="en-US" dirty="0">
                <a:solidFill>
                  <a:srgbClr val="B31166"/>
                </a:solidFill>
              </a:rPr>
              <a:t>Put first thing first</a:t>
            </a:r>
          </a:p>
        </p:txBody>
      </p:sp>
      <p:sp>
        <p:nvSpPr>
          <p:cNvPr id="4" name="Slide Number Placeholder 3"/>
          <p:cNvSpPr>
            <a:spLocks noGrp="1"/>
          </p:cNvSpPr>
          <p:nvPr>
            <p:ph type="sldNum" sz="quarter" idx="12"/>
          </p:nvPr>
        </p:nvSpPr>
        <p:spPr/>
        <p:txBody>
          <a:bodyPr/>
          <a:lstStyle/>
          <a:p>
            <a:fld id="{D39CF242-7C71-48AC-A3F8-302DEF2F2843}" type="slidenum">
              <a:rPr lang="en-US" smtClean="0">
                <a:solidFill>
                  <a:prstClr val="white"/>
                </a:solidFill>
              </a:rPr>
              <a:pPr/>
              <a:t>8</a:t>
            </a:fld>
            <a:endParaRPr lang="en-US">
              <a:solidFill>
                <a:prstClr val="white"/>
              </a:solidFill>
            </a:endParaRPr>
          </a:p>
        </p:txBody>
      </p:sp>
    </p:spTree>
    <p:extLst>
      <p:ext uri="{BB962C8B-B14F-4D97-AF65-F5344CB8AC3E}">
        <p14:creationId xmlns:p14="http://schemas.microsoft.com/office/powerpoint/2010/main" val="1453716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894171"/>
            <a:ext cx="6343672" cy="709865"/>
          </a:xfrm>
        </p:spPr>
        <p:txBody>
          <a:bodyPr/>
          <a:lstStyle/>
          <a:p>
            <a:r>
              <a:rPr lang="en-US" sz="2000" dirty="0"/>
              <a:t>HABIT # 3  BASED ON 2 MAJOR COMPONENTS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6152" y="1261558"/>
            <a:ext cx="2667000" cy="2653145"/>
          </a:xfrm>
          <a:prstGeom prst="ellipse">
            <a:avLst/>
          </a:prstGeom>
          <a:ln>
            <a:noFill/>
          </a:ln>
          <a:effectLst>
            <a:softEdge rad="112500"/>
          </a:effectLst>
        </p:spPr>
      </p:pic>
      <p:sp>
        <p:nvSpPr>
          <p:cNvPr id="12" name="Content Placeholder 2"/>
          <p:cNvSpPr>
            <a:spLocks noGrp="1"/>
          </p:cNvSpPr>
          <p:nvPr>
            <p:ph idx="1"/>
          </p:nvPr>
        </p:nvSpPr>
        <p:spPr>
          <a:xfrm>
            <a:off x="457200" y="3914703"/>
            <a:ext cx="6345260" cy="2667000"/>
          </a:xfrm>
        </p:spPr>
        <p:txBody>
          <a:bodyPr rtlCol="0">
            <a:normAutofit/>
          </a:bodyPr>
          <a:lstStyle/>
          <a:p>
            <a:pPr marL="285750" indent="-285750">
              <a:buFont typeface="Wingdings" panose="05000000000000000000" pitchFamily="2" charset="2"/>
              <a:buChar char="Ø"/>
              <a:defRPr/>
            </a:pPr>
            <a:r>
              <a:rPr lang="en-US" u="sng" dirty="0">
                <a:hlinkClick r:id="rId3" action="ppaction://hlinkfile"/>
              </a:rPr>
              <a:t>Important</a:t>
            </a:r>
            <a:endParaRPr lang="en-US" u="sng" dirty="0"/>
          </a:p>
          <a:p>
            <a:pPr marL="457200" lvl="1" indent="0">
              <a:buNone/>
              <a:defRPr/>
            </a:pPr>
            <a:r>
              <a:rPr lang="en-US" dirty="0"/>
              <a:t>Your missions,</a:t>
            </a:r>
          </a:p>
          <a:p>
            <a:pPr marL="457200" lvl="1" indent="0">
              <a:buNone/>
              <a:defRPr/>
            </a:pPr>
            <a:r>
              <a:rPr lang="en-US" dirty="0"/>
              <a:t>your goals,</a:t>
            </a:r>
          </a:p>
          <a:p>
            <a:pPr marL="457200" lvl="1" indent="0">
              <a:buNone/>
              <a:defRPr/>
            </a:pPr>
            <a:r>
              <a:rPr lang="en-US" dirty="0"/>
              <a:t>Your roles</a:t>
            </a:r>
          </a:p>
          <a:p>
            <a:pPr marL="457200" lvl="1" indent="0">
              <a:buNone/>
              <a:defRPr/>
            </a:pPr>
            <a:r>
              <a:rPr lang="en-US" dirty="0"/>
              <a:t>To decide your directions.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9200" y="3914703"/>
            <a:ext cx="3352800" cy="260056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 y="2265122"/>
            <a:ext cx="3633592" cy="1453437"/>
          </a:xfrm>
          <a:prstGeom prst="rect">
            <a:avLst/>
          </a:prstGeom>
          <a:ln>
            <a:noFill/>
          </a:ln>
          <a:effectLst>
            <a:softEdge rad="112500"/>
          </a:effectLst>
        </p:spPr>
      </p:pic>
      <p:sp>
        <p:nvSpPr>
          <p:cNvPr id="7" name="Title 1"/>
          <p:cNvSpPr txBox="1">
            <a:spLocks/>
          </p:cNvSpPr>
          <p:nvPr/>
        </p:nvSpPr>
        <p:spPr bwMode="gray">
          <a:xfrm>
            <a:off x="604592" y="753963"/>
            <a:ext cx="6343672" cy="70986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0" i="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900" dirty="0">
              <a:latin typeface="Khmer M1" panose="02000500000000020004" pitchFamily="2" charset="0"/>
              <a:cs typeface="Khmer M1" panose="02000500000000020004" pitchFamily="2" charset="0"/>
            </a:endParaRPr>
          </a:p>
        </p:txBody>
      </p:sp>
      <p:sp>
        <p:nvSpPr>
          <p:cNvPr id="5" name="Date Placeholder 4"/>
          <p:cNvSpPr>
            <a:spLocks noGrp="1"/>
          </p:cNvSpPr>
          <p:nvPr>
            <p:ph type="dt" sz="half" idx="10"/>
          </p:nvPr>
        </p:nvSpPr>
        <p:spPr/>
        <p:txBody>
          <a:bodyPr/>
          <a:lstStyle/>
          <a:p>
            <a:fld id="{6C8F0E89-C2D0-43B8-87E4-3CF76B3B3743}" type="datetime1">
              <a:rPr lang="km-KH" smtClean="0">
                <a:solidFill>
                  <a:srgbClr val="B31166"/>
                </a:solidFill>
              </a:rPr>
              <a:t>31/03/25</a:t>
            </a:fld>
            <a:endParaRPr lang="en-US">
              <a:solidFill>
                <a:srgbClr val="B31166"/>
              </a:solidFill>
            </a:endParaRPr>
          </a:p>
        </p:txBody>
      </p:sp>
      <p:sp>
        <p:nvSpPr>
          <p:cNvPr id="8" name="Footer Placeholder 7"/>
          <p:cNvSpPr>
            <a:spLocks noGrp="1"/>
          </p:cNvSpPr>
          <p:nvPr>
            <p:ph type="ftr" sz="quarter" idx="11"/>
          </p:nvPr>
        </p:nvSpPr>
        <p:spPr/>
        <p:txBody>
          <a:bodyPr/>
          <a:lstStyle/>
          <a:p>
            <a:r>
              <a:rPr lang="en-US">
                <a:solidFill>
                  <a:srgbClr val="B31166"/>
                </a:solidFill>
              </a:rPr>
              <a:t>Put first thing first</a:t>
            </a:r>
          </a:p>
        </p:txBody>
      </p:sp>
      <p:sp>
        <p:nvSpPr>
          <p:cNvPr id="9" name="Slide Number Placeholder 8"/>
          <p:cNvSpPr>
            <a:spLocks noGrp="1"/>
          </p:cNvSpPr>
          <p:nvPr>
            <p:ph type="sldNum" sz="quarter" idx="12"/>
          </p:nvPr>
        </p:nvSpPr>
        <p:spPr/>
        <p:txBody>
          <a:bodyPr/>
          <a:lstStyle/>
          <a:p>
            <a:fld id="{D39CF242-7C71-48AC-A3F8-302DEF2F2843}" type="slidenum">
              <a:rPr lang="en-US" smtClean="0">
                <a:solidFill>
                  <a:prstClr val="white"/>
                </a:solidFill>
              </a:rPr>
              <a:pPr/>
              <a:t>9</a:t>
            </a:fld>
            <a:endParaRPr lang="en-US">
              <a:solidFill>
                <a:prstClr val="white"/>
              </a:solidFill>
            </a:endParaRPr>
          </a:p>
        </p:txBody>
      </p:sp>
    </p:spTree>
    <p:extLst>
      <p:ext uri="{BB962C8B-B14F-4D97-AF65-F5344CB8AC3E}">
        <p14:creationId xmlns:p14="http://schemas.microsoft.com/office/powerpoint/2010/main" val="4341120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4.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3.jpeg"/></Relationships>
</file>

<file path=ppt/theme/_rels/theme6.xml.rels><?xml version="1.0" encoding="UTF-8" standalone="yes"?>
<Relationships xmlns="http://schemas.openxmlformats.org/package/2006/relationships"><Relationship Id="rId1" Type="http://schemas.openxmlformats.org/officeDocument/2006/relationships/image" Target="../media/image3.jpeg"/></Relationships>
</file>

<file path=ppt/theme/_rels/theme7.xml.rels><?xml version="1.0" encoding="UTF-8" standalone="yes"?>
<Relationships xmlns="http://schemas.openxmlformats.org/package/2006/relationships"><Relationship Id="rId1" Type="http://schemas.openxmlformats.org/officeDocument/2006/relationships/image" Target="../media/image3.jpeg"/></Relationships>
</file>

<file path=ppt/theme/_rels/theme8.xml.rels><?xml version="1.0" encoding="UTF-8" standalone="yes"?>
<Relationships xmlns="http://schemas.openxmlformats.org/package/2006/relationships"><Relationship Id="rId1" Type="http://schemas.openxmlformats.org/officeDocument/2006/relationships/image" Target="../media/image3.jpeg"/></Relationships>
</file>

<file path=ppt/theme/_rels/theme9.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Theme6">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2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5.xml><?xml version="1.0" encoding="utf-8"?>
<a:theme xmlns:a="http://schemas.openxmlformats.org/drawingml/2006/main" name="3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6.xml><?xml version="1.0" encoding="utf-8"?>
<a:theme xmlns:a="http://schemas.openxmlformats.org/drawingml/2006/main" name="4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7.xml><?xml version="1.0" encoding="utf-8"?>
<a:theme xmlns:a="http://schemas.openxmlformats.org/drawingml/2006/main" name="5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8.xml><?xml version="1.0" encoding="utf-8"?>
<a:theme xmlns:a="http://schemas.openxmlformats.org/drawingml/2006/main" name="6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9.xml><?xml version="1.0" encoding="utf-8"?>
<a:theme xmlns:a="http://schemas.openxmlformats.org/drawingml/2006/main" name="7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Theme6</Template>
  <TotalTime>760</TotalTime>
  <Words>1675</Words>
  <Application>Microsoft Office PowerPoint</Application>
  <PresentationFormat>On-screen Show (4:3)</PresentationFormat>
  <Paragraphs>282</Paragraphs>
  <Slides>35</Slides>
  <Notes>1</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35</vt:i4>
      </vt:variant>
    </vt:vector>
  </HeadingPairs>
  <TitlesOfParts>
    <vt:vector size="55" baseType="lpstr">
      <vt:lpstr>Arial</vt:lpstr>
      <vt:lpstr>Calibri</vt:lpstr>
      <vt:lpstr>Century Gothic</vt:lpstr>
      <vt:lpstr>Copperplate Gothic Bold</vt:lpstr>
      <vt:lpstr>Khmer M1</vt:lpstr>
      <vt:lpstr>Khmer OS Siemreap</vt:lpstr>
      <vt:lpstr>Noto Sans Symbols</vt:lpstr>
      <vt:lpstr>Trajan Pro</vt:lpstr>
      <vt:lpstr>Wingdings</vt:lpstr>
      <vt:lpstr>Wingdings 2</vt:lpstr>
      <vt:lpstr>Wingdings 3</vt:lpstr>
      <vt:lpstr>Theme6</vt:lpstr>
      <vt:lpstr>Ion Boardroom</vt:lpstr>
      <vt:lpstr>1_Ion Boardroom</vt:lpstr>
      <vt:lpstr>2_Ion Boardroom</vt:lpstr>
      <vt:lpstr>3_Ion Boardroom</vt:lpstr>
      <vt:lpstr>4_Ion Boardroom</vt:lpstr>
      <vt:lpstr>5_Ion Boardroom</vt:lpstr>
      <vt:lpstr>6_Ion Boardroom</vt:lpstr>
      <vt:lpstr>7_Ion Boardroom</vt:lpstr>
      <vt:lpstr>“7 HABITS OF HIGHLY EEFECTIVE PEOPLE”</vt:lpstr>
      <vt:lpstr>Table of Contents</vt:lpstr>
      <vt:lpstr>PowerPoint Presentation</vt:lpstr>
      <vt:lpstr>PowerPoint Presentation</vt:lpstr>
      <vt:lpstr>Actions Related to Prioritizing</vt:lpstr>
      <vt:lpstr>Habit # 03 based on the principle of time management</vt:lpstr>
      <vt:lpstr>PowerPoint Presentation</vt:lpstr>
      <vt:lpstr>PowerPoint Presentation</vt:lpstr>
      <vt:lpstr>HABIT # 3  BASED ON 2 MAJOR COMPONENTS   </vt:lpstr>
      <vt:lpstr>Habit # 03  Cont.….</vt:lpstr>
      <vt:lpstr>PowerPoint Presentation</vt:lpstr>
      <vt:lpstr>PowerPoint Presentation</vt:lpstr>
      <vt:lpstr>The Time Quadrants</vt:lpstr>
      <vt:lpstr>Time Management Matrix</vt:lpstr>
      <vt:lpstr>Quadrant 1: The                                                    Procrastinator Major block of Habit # 3 </vt:lpstr>
      <vt:lpstr>Procrastinator’s Statistics</vt:lpstr>
      <vt:lpstr>Quadrant 3: The Yes-Man</vt:lpstr>
      <vt:lpstr>Quadrant 4: The Slacker</vt:lpstr>
      <vt:lpstr>Quadrant 2: Prioritization</vt:lpstr>
      <vt:lpstr>Prioritizes </vt:lpstr>
      <vt:lpstr>Focus on Quadrant 2</vt:lpstr>
      <vt:lpstr>PowerPoint Presentation</vt:lpstr>
      <vt:lpstr>The “Rock” Story</vt:lpstr>
      <vt:lpstr>Continued</vt:lpstr>
      <vt:lpstr>Plan Weekly</vt:lpstr>
      <vt:lpstr>Adapt Daily</vt:lpstr>
      <vt:lpstr>PowerPoint Presentation</vt:lpstr>
      <vt:lpstr>Comfort, Courage Zone </vt:lpstr>
      <vt:lpstr>Overcoming Yourself</vt:lpstr>
      <vt:lpstr>(continued)</vt:lpstr>
      <vt:lpstr>Be strong in hard moments </vt:lpstr>
      <vt:lpstr>Real-Life Examples</vt:lpstr>
      <vt:lpstr>Ingredient for success</vt:lpstr>
      <vt:lpstr>Summary(Moral)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charissas</dc:creator>
  <cp:lastModifiedBy>Naveen Jain</cp:lastModifiedBy>
  <cp:revision>196</cp:revision>
  <dcterms:created xsi:type="dcterms:W3CDTF">2015-02-25T02:35:01Z</dcterms:created>
  <dcterms:modified xsi:type="dcterms:W3CDTF">2025-03-31T12:43:48Z</dcterms:modified>
</cp:coreProperties>
</file>